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256" r:id="rId2"/>
    <p:sldId id="259" r:id="rId3"/>
    <p:sldId id="312" r:id="rId4"/>
    <p:sldId id="313" r:id="rId5"/>
    <p:sldId id="314" r:id="rId6"/>
    <p:sldId id="315" r:id="rId7"/>
    <p:sldId id="323" r:id="rId8"/>
    <p:sldId id="322" r:id="rId9"/>
    <p:sldId id="260" r:id="rId10"/>
    <p:sldId id="316" r:id="rId11"/>
    <p:sldId id="318" r:id="rId12"/>
    <p:sldId id="319" r:id="rId13"/>
    <p:sldId id="320" r:id="rId14"/>
    <p:sldId id="321" r:id="rId15"/>
    <p:sldId id="261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290" r:id="rId29"/>
  </p:sldIdLst>
  <p:sldSz cx="9144000" cy="5143500" type="screen16x9"/>
  <p:notesSz cx="6858000" cy="9144000"/>
  <p:embeddedFontLst>
    <p:embeddedFont>
      <p:font typeface="Montserrat SemiBol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Karla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B69D1F-DCB3-434D-A46B-F82D40B870F7}">
  <a:tblStyle styleId="{E2B69D1F-DCB3-434D-A46B-F82D40B870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A8E8C-7DA5-4F2A-874D-A609BF5CE06E}" type="doc">
      <dgm:prSet loTypeId="urn:microsoft.com/office/officeart/2005/8/layout/balance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F765196-1053-4D7C-8164-B2FB8502068D}">
      <dgm:prSet phldrT="[Texto]"/>
      <dgm:spPr/>
      <dgm:t>
        <a:bodyPr/>
        <a:lstStyle/>
        <a:p>
          <a:r>
            <a:rPr lang="es-MX" dirty="0" smtClean="0"/>
            <a:t>Derecho humano</a:t>
          </a:r>
        </a:p>
      </dgm:t>
    </dgm:pt>
    <dgm:pt modelId="{AADBD88F-BB57-4D78-ADC1-F55CAEE3511B}" type="parTrans" cxnId="{412344FB-7020-43F3-A733-BE8F944D795F}">
      <dgm:prSet/>
      <dgm:spPr/>
      <dgm:t>
        <a:bodyPr/>
        <a:lstStyle/>
        <a:p>
          <a:endParaRPr lang="es-MX"/>
        </a:p>
      </dgm:t>
    </dgm:pt>
    <dgm:pt modelId="{8479D9C0-26C8-455E-B13E-5A926B7CF9D8}" type="sibTrans" cxnId="{412344FB-7020-43F3-A733-BE8F944D795F}">
      <dgm:prSet/>
      <dgm:spPr/>
      <dgm:t>
        <a:bodyPr/>
        <a:lstStyle/>
        <a:p>
          <a:endParaRPr lang="es-MX"/>
        </a:p>
      </dgm:t>
    </dgm:pt>
    <dgm:pt modelId="{6FBB6C36-70FF-49D5-8611-FEB7173610E0}">
      <dgm:prSet phldrT="[Texto]"/>
      <dgm:spPr/>
      <dgm:t>
        <a:bodyPr/>
        <a:lstStyle/>
        <a:p>
          <a:r>
            <a:rPr lang="es-MX" dirty="0" smtClean="0"/>
            <a:t>Otros derechos</a:t>
          </a:r>
          <a:endParaRPr lang="es-MX" dirty="0"/>
        </a:p>
      </dgm:t>
    </dgm:pt>
    <dgm:pt modelId="{974DA124-F3FC-4E0F-AF16-5D96CDD6B855}" type="parTrans" cxnId="{85D99EF5-0F33-4B4C-AC8E-CFC58CB2A657}">
      <dgm:prSet/>
      <dgm:spPr/>
      <dgm:t>
        <a:bodyPr/>
        <a:lstStyle/>
        <a:p>
          <a:endParaRPr lang="es-MX"/>
        </a:p>
      </dgm:t>
    </dgm:pt>
    <dgm:pt modelId="{DA6C5647-B354-4A68-A578-E774A9EB8F78}" type="sibTrans" cxnId="{85D99EF5-0F33-4B4C-AC8E-CFC58CB2A657}">
      <dgm:prSet/>
      <dgm:spPr/>
      <dgm:t>
        <a:bodyPr/>
        <a:lstStyle/>
        <a:p>
          <a:endParaRPr lang="es-MX"/>
        </a:p>
      </dgm:t>
    </dgm:pt>
    <dgm:pt modelId="{F0CAEB73-3C1A-4BF1-9F4E-5857D3B12B48}">
      <dgm:prSet phldrT="[Texto]"/>
      <dgm:spPr/>
      <dgm:t>
        <a:bodyPr/>
        <a:lstStyle/>
        <a:p>
          <a:r>
            <a:rPr lang="es-MX" dirty="0" smtClean="0"/>
            <a:t>Protección de datos personales</a:t>
          </a:r>
          <a:endParaRPr lang="es-MX" dirty="0"/>
        </a:p>
      </dgm:t>
    </dgm:pt>
    <dgm:pt modelId="{13C0203B-43C5-41A8-9F69-079A56744FDC}" type="parTrans" cxnId="{E3E85281-9472-49B6-BBB1-05FC3297E770}">
      <dgm:prSet/>
      <dgm:spPr/>
      <dgm:t>
        <a:bodyPr/>
        <a:lstStyle/>
        <a:p>
          <a:endParaRPr lang="es-MX"/>
        </a:p>
      </dgm:t>
    </dgm:pt>
    <dgm:pt modelId="{A3E5AD94-C58F-45E0-9345-9AFA1426B422}" type="sibTrans" cxnId="{E3E85281-9472-49B6-BBB1-05FC3297E770}">
      <dgm:prSet/>
      <dgm:spPr/>
      <dgm:t>
        <a:bodyPr/>
        <a:lstStyle/>
        <a:p>
          <a:endParaRPr lang="es-MX"/>
        </a:p>
      </dgm:t>
    </dgm:pt>
    <dgm:pt modelId="{6993E8E2-A910-409F-81C0-13AB5A35ADCC}">
      <dgm:prSet phldrT="[Texto]"/>
      <dgm:spPr/>
      <dgm:t>
        <a:bodyPr/>
        <a:lstStyle/>
        <a:p>
          <a:r>
            <a:rPr lang="es-MX" dirty="0" smtClean="0"/>
            <a:t>Acceso a la información </a:t>
          </a:r>
        </a:p>
      </dgm:t>
    </dgm:pt>
    <dgm:pt modelId="{A93AA3C2-8241-4579-AFB2-6E2132E60117}" type="parTrans" cxnId="{49549657-F124-459B-A17E-02D733E1D715}">
      <dgm:prSet/>
      <dgm:spPr/>
      <dgm:t>
        <a:bodyPr/>
        <a:lstStyle/>
        <a:p>
          <a:endParaRPr lang="es-MX"/>
        </a:p>
      </dgm:t>
    </dgm:pt>
    <dgm:pt modelId="{B8CA2908-1050-42FF-B6D4-2F67DB0B92A9}" type="sibTrans" cxnId="{49549657-F124-459B-A17E-02D733E1D715}">
      <dgm:prSet/>
      <dgm:spPr/>
      <dgm:t>
        <a:bodyPr/>
        <a:lstStyle/>
        <a:p>
          <a:endParaRPr lang="es-MX"/>
        </a:p>
      </dgm:t>
    </dgm:pt>
    <dgm:pt modelId="{01F999C0-6EB0-4C9D-9B85-EFE1EA11AF79}">
      <dgm:prSet phldrT="[Texto]"/>
      <dgm:spPr/>
      <dgm:t>
        <a:bodyPr/>
        <a:lstStyle/>
        <a:p>
          <a:r>
            <a:rPr lang="es-MX" dirty="0" smtClean="0"/>
            <a:t>Seguridad pública</a:t>
          </a:r>
          <a:endParaRPr lang="es-MX" dirty="0"/>
        </a:p>
      </dgm:t>
    </dgm:pt>
    <dgm:pt modelId="{28D3986B-376B-49C9-9C23-29F10384292B}" type="parTrans" cxnId="{2CF9FDC4-B5C2-4E54-AC32-9AAE0316BD7C}">
      <dgm:prSet/>
      <dgm:spPr/>
      <dgm:t>
        <a:bodyPr/>
        <a:lstStyle/>
        <a:p>
          <a:endParaRPr lang="es-MX"/>
        </a:p>
      </dgm:t>
    </dgm:pt>
    <dgm:pt modelId="{95546549-D36B-4781-A8C3-FF0AC7E3F3E8}" type="sibTrans" cxnId="{2CF9FDC4-B5C2-4E54-AC32-9AAE0316BD7C}">
      <dgm:prSet/>
      <dgm:spPr/>
      <dgm:t>
        <a:bodyPr/>
        <a:lstStyle/>
        <a:p>
          <a:endParaRPr lang="es-MX"/>
        </a:p>
      </dgm:t>
    </dgm:pt>
    <dgm:pt modelId="{967EB4FB-F639-4769-B819-3A564A8A5755}">
      <dgm:prSet phldrT="[Texto]"/>
      <dgm:spPr/>
      <dgm:t>
        <a:bodyPr/>
        <a:lstStyle/>
        <a:p>
          <a:r>
            <a:rPr lang="es-MX" dirty="0" smtClean="0"/>
            <a:t>Derecho a la vida</a:t>
          </a:r>
          <a:endParaRPr lang="es-MX" dirty="0"/>
        </a:p>
      </dgm:t>
    </dgm:pt>
    <dgm:pt modelId="{F831F4CC-BE9D-4457-A2FD-2CCBC05B4C0F}" type="parTrans" cxnId="{B7CE9942-FDB4-4F0E-959D-AD3C3E7F8E9A}">
      <dgm:prSet/>
      <dgm:spPr/>
      <dgm:t>
        <a:bodyPr/>
        <a:lstStyle/>
        <a:p>
          <a:endParaRPr lang="es-MX"/>
        </a:p>
      </dgm:t>
    </dgm:pt>
    <dgm:pt modelId="{59DAA2C9-F272-471F-801F-032F5E59DC32}" type="sibTrans" cxnId="{B7CE9942-FDB4-4F0E-959D-AD3C3E7F8E9A}">
      <dgm:prSet/>
      <dgm:spPr/>
      <dgm:t>
        <a:bodyPr/>
        <a:lstStyle/>
        <a:p>
          <a:endParaRPr lang="es-MX"/>
        </a:p>
      </dgm:t>
    </dgm:pt>
    <dgm:pt modelId="{39D65ED0-E357-40BA-81A5-CD87E8DEF789}" type="pres">
      <dgm:prSet presAssocID="{7C8A8E8C-7DA5-4F2A-874D-A609BF5CE06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F3301A-48F6-49A7-8D08-65F530FC0910}" type="pres">
      <dgm:prSet presAssocID="{7C8A8E8C-7DA5-4F2A-874D-A609BF5CE06E}" presName="dummyMaxCanvas" presStyleCnt="0"/>
      <dgm:spPr/>
      <dgm:t>
        <a:bodyPr/>
        <a:lstStyle/>
        <a:p>
          <a:endParaRPr lang="es-MX"/>
        </a:p>
      </dgm:t>
    </dgm:pt>
    <dgm:pt modelId="{A887F27E-872B-4105-80AE-3D971BC5D85A}" type="pres">
      <dgm:prSet presAssocID="{7C8A8E8C-7DA5-4F2A-874D-A609BF5CE06E}" presName="parentComposite" presStyleCnt="0"/>
      <dgm:spPr/>
      <dgm:t>
        <a:bodyPr/>
        <a:lstStyle/>
        <a:p>
          <a:endParaRPr lang="es-MX"/>
        </a:p>
      </dgm:t>
    </dgm:pt>
    <dgm:pt modelId="{59B97AD4-843C-406F-B072-A2EEE7F54BE5}" type="pres">
      <dgm:prSet presAssocID="{7C8A8E8C-7DA5-4F2A-874D-A609BF5CE06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DE970BA2-F3BC-49B9-9999-63CC39BA6142}" type="pres">
      <dgm:prSet presAssocID="{7C8A8E8C-7DA5-4F2A-874D-A609BF5CE06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C8202BF8-19E8-47E2-B46A-BBF4FCA4DDBE}" type="pres">
      <dgm:prSet presAssocID="{7C8A8E8C-7DA5-4F2A-874D-A609BF5CE06E}" presName="childrenComposite" presStyleCnt="0"/>
      <dgm:spPr/>
      <dgm:t>
        <a:bodyPr/>
        <a:lstStyle/>
        <a:p>
          <a:endParaRPr lang="es-MX"/>
        </a:p>
      </dgm:t>
    </dgm:pt>
    <dgm:pt modelId="{D6922BA8-55CB-4D5C-B66A-491EE0CA80B2}" type="pres">
      <dgm:prSet presAssocID="{7C8A8E8C-7DA5-4F2A-874D-A609BF5CE06E}" presName="dummyMaxCanvas_ChildArea" presStyleCnt="0"/>
      <dgm:spPr/>
      <dgm:t>
        <a:bodyPr/>
        <a:lstStyle/>
        <a:p>
          <a:endParaRPr lang="es-MX"/>
        </a:p>
      </dgm:t>
    </dgm:pt>
    <dgm:pt modelId="{EE838540-980C-46A6-B49E-BC8E8FC12A3D}" type="pres">
      <dgm:prSet presAssocID="{7C8A8E8C-7DA5-4F2A-874D-A609BF5CE06E}" presName="fulcrum" presStyleLbl="alignAccFollowNode1" presStyleIdx="2" presStyleCnt="4"/>
      <dgm:spPr/>
      <dgm:t>
        <a:bodyPr/>
        <a:lstStyle/>
        <a:p>
          <a:endParaRPr lang="es-MX"/>
        </a:p>
      </dgm:t>
    </dgm:pt>
    <dgm:pt modelId="{F8607281-6A0A-4C17-9866-6393217EF0E5}" type="pres">
      <dgm:prSet presAssocID="{7C8A8E8C-7DA5-4F2A-874D-A609BF5CE06E}" presName="balance_1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E6D116-B07A-4A90-9F9B-F1CB48761469}" type="pres">
      <dgm:prSet presAssocID="{7C8A8E8C-7DA5-4F2A-874D-A609BF5CE06E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9570A4-8B38-48DD-BD09-9CBD75B3784E}" type="pres">
      <dgm:prSet presAssocID="{7C8A8E8C-7DA5-4F2A-874D-A609BF5CE06E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CD6AA-FC79-48EF-8CE9-B839C9E3CCC7}" type="pres">
      <dgm:prSet presAssocID="{7C8A8E8C-7DA5-4F2A-874D-A609BF5CE06E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54A12-DFBE-450F-AF8C-9CA6ABBF0CEC}" type="pres">
      <dgm:prSet presAssocID="{7C8A8E8C-7DA5-4F2A-874D-A609BF5CE06E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2BBE47-E8EE-4151-8B16-7A1DBE2AE00F}" type="presOf" srcId="{FF765196-1053-4D7C-8164-B2FB8502068D}" destId="{59B97AD4-843C-406F-B072-A2EEE7F54BE5}" srcOrd="0" destOrd="0" presId="urn:microsoft.com/office/officeart/2005/8/layout/balance1"/>
    <dgm:cxn modelId="{A38117C4-E3BB-4F2C-84C1-ED4F7059D155}" type="presOf" srcId="{6FBB6C36-70FF-49D5-8611-FEB7173610E0}" destId="{DE970BA2-F3BC-49B9-9999-63CC39BA6142}" srcOrd="0" destOrd="0" presId="urn:microsoft.com/office/officeart/2005/8/layout/balance1"/>
    <dgm:cxn modelId="{49549657-F124-459B-A17E-02D733E1D715}" srcId="{FF765196-1053-4D7C-8164-B2FB8502068D}" destId="{6993E8E2-A910-409F-81C0-13AB5A35ADCC}" srcOrd="0" destOrd="0" parTransId="{A93AA3C2-8241-4579-AFB2-6E2132E60117}" sibTransId="{B8CA2908-1050-42FF-B6D4-2F67DB0B92A9}"/>
    <dgm:cxn modelId="{B7CE9942-FDB4-4F0E-959D-AD3C3E7F8E9A}" srcId="{6FBB6C36-70FF-49D5-8611-FEB7173610E0}" destId="{967EB4FB-F639-4769-B819-3A564A8A5755}" srcOrd="2" destOrd="0" parTransId="{F831F4CC-BE9D-4457-A2FD-2CCBC05B4C0F}" sibTransId="{59DAA2C9-F272-471F-801F-032F5E59DC32}"/>
    <dgm:cxn modelId="{E3E85281-9472-49B6-BBB1-05FC3297E770}" srcId="{6FBB6C36-70FF-49D5-8611-FEB7173610E0}" destId="{F0CAEB73-3C1A-4BF1-9F4E-5857D3B12B48}" srcOrd="0" destOrd="0" parTransId="{13C0203B-43C5-41A8-9F69-079A56744FDC}" sibTransId="{A3E5AD94-C58F-45E0-9345-9AFA1426B422}"/>
    <dgm:cxn modelId="{CB63C994-A095-40BE-A42E-5329F4299AB6}" type="presOf" srcId="{01F999C0-6EB0-4C9D-9B85-EFE1EA11AF79}" destId="{549570A4-8B38-48DD-BD09-9CBD75B3784E}" srcOrd="0" destOrd="0" presId="urn:microsoft.com/office/officeart/2005/8/layout/balance1"/>
    <dgm:cxn modelId="{485898D2-1B7F-451A-96AC-CF6FB3C561A7}" type="presOf" srcId="{7C8A8E8C-7DA5-4F2A-874D-A609BF5CE06E}" destId="{39D65ED0-E357-40BA-81A5-CD87E8DEF789}" srcOrd="0" destOrd="0" presId="urn:microsoft.com/office/officeart/2005/8/layout/balance1"/>
    <dgm:cxn modelId="{5241315C-C080-499C-B9AD-758BA9B0A83A}" type="presOf" srcId="{F0CAEB73-3C1A-4BF1-9F4E-5857D3B12B48}" destId="{F6E6D116-B07A-4A90-9F9B-F1CB48761469}" srcOrd="0" destOrd="0" presId="urn:microsoft.com/office/officeart/2005/8/layout/balance1"/>
    <dgm:cxn modelId="{2CF9FDC4-B5C2-4E54-AC32-9AAE0316BD7C}" srcId="{6FBB6C36-70FF-49D5-8611-FEB7173610E0}" destId="{01F999C0-6EB0-4C9D-9B85-EFE1EA11AF79}" srcOrd="1" destOrd="0" parTransId="{28D3986B-376B-49C9-9C23-29F10384292B}" sibTransId="{95546549-D36B-4781-A8C3-FF0AC7E3F3E8}"/>
    <dgm:cxn modelId="{85D99EF5-0F33-4B4C-AC8E-CFC58CB2A657}" srcId="{7C8A8E8C-7DA5-4F2A-874D-A609BF5CE06E}" destId="{6FBB6C36-70FF-49D5-8611-FEB7173610E0}" srcOrd="1" destOrd="0" parTransId="{974DA124-F3FC-4E0F-AF16-5D96CDD6B855}" sibTransId="{DA6C5647-B354-4A68-A578-E774A9EB8F78}"/>
    <dgm:cxn modelId="{412344FB-7020-43F3-A733-BE8F944D795F}" srcId="{7C8A8E8C-7DA5-4F2A-874D-A609BF5CE06E}" destId="{FF765196-1053-4D7C-8164-B2FB8502068D}" srcOrd="0" destOrd="0" parTransId="{AADBD88F-BB57-4D78-ADC1-F55CAEE3511B}" sibTransId="{8479D9C0-26C8-455E-B13E-5A926B7CF9D8}"/>
    <dgm:cxn modelId="{86B079DC-0407-484F-BD84-3F3D7F76ECD3}" type="presOf" srcId="{6993E8E2-A910-409F-81C0-13AB5A35ADCC}" destId="{F5A54A12-DFBE-450F-AF8C-9CA6ABBF0CEC}" srcOrd="0" destOrd="0" presId="urn:microsoft.com/office/officeart/2005/8/layout/balance1"/>
    <dgm:cxn modelId="{B0BB285E-FF57-499C-AD65-F0B85E06BEBF}" type="presOf" srcId="{967EB4FB-F639-4769-B819-3A564A8A5755}" destId="{6EDCD6AA-FC79-48EF-8CE9-B839C9E3CCC7}" srcOrd="0" destOrd="0" presId="urn:microsoft.com/office/officeart/2005/8/layout/balance1"/>
    <dgm:cxn modelId="{B9539CC4-DD87-43FF-A2AA-8D95120C17A6}" type="presParOf" srcId="{39D65ED0-E357-40BA-81A5-CD87E8DEF789}" destId="{A1F3301A-48F6-49A7-8D08-65F530FC0910}" srcOrd="0" destOrd="0" presId="urn:microsoft.com/office/officeart/2005/8/layout/balance1"/>
    <dgm:cxn modelId="{A8EF7CA1-BC54-4928-A104-16FFC424804E}" type="presParOf" srcId="{39D65ED0-E357-40BA-81A5-CD87E8DEF789}" destId="{A887F27E-872B-4105-80AE-3D971BC5D85A}" srcOrd="1" destOrd="0" presId="urn:microsoft.com/office/officeart/2005/8/layout/balance1"/>
    <dgm:cxn modelId="{C425E7E5-E6B3-4A07-98B7-F523A7F25A6C}" type="presParOf" srcId="{A887F27E-872B-4105-80AE-3D971BC5D85A}" destId="{59B97AD4-843C-406F-B072-A2EEE7F54BE5}" srcOrd="0" destOrd="0" presId="urn:microsoft.com/office/officeart/2005/8/layout/balance1"/>
    <dgm:cxn modelId="{95BC7234-BBA0-4649-B639-C874902E2B05}" type="presParOf" srcId="{A887F27E-872B-4105-80AE-3D971BC5D85A}" destId="{DE970BA2-F3BC-49B9-9999-63CC39BA6142}" srcOrd="1" destOrd="0" presId="urn:microsoft.com/office/officeart/2005/8/layout/balance1"/>
    <dgm:cxn modelId="{E6800123-65EB-4F06-BE05-F47D9100F929}" type="presParOf" srcId="{39D65ED0-E357-40BA-81A5-CD87E8DEF789}" destId="{C8202BF8-19E8-47E2-B46A-BBF4FCA4DDBE}" srcOrd="2" destOrd="0" presId="urn:microsoft.com/office/officeart/2005/8/layout/balance1"/>
    <dgm:cxn modelId="{CFF6A2FC-356A-4CD9-88D1-BDFAFCDA534C}" type="presParOf" srcId="{C8202BF8-19E8-47E2-B46A-BBF4FCA4DDBE}" destId="{D6922BA8-55CB-4D5C-B66A-491EE0CA80B2}" srcOrd="0" destOrd="0" presId="urn:microsoft.com/office/officeart/2005/8/layout/balance1"/>
    <dgm:cxn modelId="{88A73EF4-7D10-4730-90F6-0774C9F8E9DF}" type="presParOf" srcId="{C8202BF8-19E8-47E2-B46A-BBF4FCA4DDBE}" destId="{EE838540-980C-46A6-B49E-BC8E8FC12A3D}" srcOrd="1" destOrd="0" presId="urn:microsoft.com/office/officeart/2005/8/layout/balance1"/>
    <dgm:cxn modelId="{73B6A344-CF5A-494B-A93C-9342FA1E6529}" type="presParOf" srcId="{C8202BF8-19E8-47E2-B46A-BBF4FCA4DDBE}" destId="{F8607281-6A0A-4C17-9866-6393217EF0E5}" srcOrd="2" destOrd="0" presId="urn:microsoft.com/office/officeart/2005/8/layout/balance1"/>
    <dgm:cxn modelId="{03B5D7B3-DDA8-4563-8E1E-9A07363ADCBE}" type="presParOf" srcId="{C8202BF8-19E8-47E2-B46A-BBF4FCA4DDBE}" destId="{F6E6D116-B07A-4A90-9F9B-F1CB48761469}" srcOrd="3" destOrd="0" presId="urn:microsoft.com/office/officeart/2005/8/layout/balance1"/>
    <dgm:cxn modelId="{F01753E7-4C37-4FF0-A991-1EBB16A563B0}" type="presParOf" srcId="{C8202BF8-19E8-47E2-B46A-BBF4FCA4DDBE}" destId="{549570A4-8B38-48DD-BD09-9CBD75B3784E}" srcOrd="4" destOrd="0" presId="urn:microsoft.com/office/officeart/2005/8/layout/balance1"/>
    <dgm:cxn modelId="{62C6FB9B-45BB-41A6-8312-967B29110B58}" type="presParOf" srcId="{C8202BF8-19E8-47E2-B46A-BBF4FCA4DDBE}" destId="{6EDCD6AA-FC79-48EF-8CE9-B839C9E3CCC7}" srcOrd="5" destOrd="0" presId="urn:microsoft.com/office/officeart/2005/8/layout/balance1"/>
    <dgm:cxn modelId="{B50168CE-DBAE-4387-B5A1-0C1A80260954}" type="presParOf" srcId="{C8202BF8-19E8-47E2-B46A-BBF4FCA4DDBE}" destId="{F5A54A12-DFBE-450F-AF8C-9CA6ABBF0CEC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5D48B2-89EC-44B8-A891-3FB5A2538B2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72B3585-A369-4C6B-AAE0-C8CDF0747FDE}">
      <dgm:prSet phldrT="[Texto]"/>
      <dgm:spPr/>
      <dgm:t>
        <a:bodyPr/>
        <a:lstStyle/>
        <a:p>
          <a:r>
            <a:rPr lang="es-MX" dirty="0" smtClean="0"/>
            <a:t>I.        El titular del área, cuando haya transcurrido el periodo de reserva, o bien, cuando no habiendo transcurrido éste, dejen de subsistir las causas que dieron origen a la clasificación;</a:t>
          </a:r>
          <a:endParaRPr lang="es-MX" dirty="0"/>
        </a:p>
      </dgm:t>
    </dgm:pt>
    <dgm:pt modelId="{8E982D9B-F407-4FFC-9432-5BBD01A16D6E}" type="parTrans" cxnId="{5D212B75-B0EB-49D4-8DBF-7ECD9B714BDA}">
      <dgm:prSet/>
      <dgm:spPr/>
      <dgm:t>
        <a:bodyPr/>
        <a:lstStyle/>
        <a:p>
          <a:endParaRPr lang="es-MX"/>
        </a:p>
      </dgm:t>
    </dgm:pt>
    <dgm:pt modelId="{38F039E9-2CAB-4088-B980-7B97C9E48DEC}" type="sibTrans" cxnId="{5D212B75-B0EB-49D4-8DBF-7ECD9B714BDA}">
      <dgm:prSet/>
      <dgm:spPr/>
      <dgm:t>
        <a:bodyPr/>
        <a:lstStyle/>
        <a:p>
          <a:endParaRPr lang="es-MX"/>
        </a:p>
      </dgm:t>
    </dgm:pt>
    <dgm:pt modelId="{CD485AE7-880B-4838-B652-74FC11ECFBAF}">
      <dgm:prSet/>
      <dgm:spPr/>
      <dgm:t>
        <a:bodyPr/>
        <a:lstStyle/>
        <a:p>
          <a:r>
            <a:rPr lang="es-MX" dirty="0" smtClean="0"/>
            <a:t>II.       El Comité de Transparencia, cuando determine que no se actualizan las causales de reserva o confidencialidad invocadas por el área competente; o</a:t>
          </a:r>
          <a:endParaRPr lang="es-MX" dirty="0"/>
        </a:p>
      </dgm:t>
    </dgm:pt>
    <dgm:pt modelId="{8782505D-3DBD-4ABE-9813-9186B03EADC1}" type="parTrans" cxnId="{AE4C1539-1D23-48B7-801A-603728C6FE8E}">
      <dgm:prSet/>
      <dgm:spPr/>
      <dgm:t>
        <a:bodyPr/>
        <a:lstStyle/>
        <a:p>
          <a:endParaRPr lang="es-MX"/>
        </a:p>
      </dgm:t>
    </dgm:pt>
    <dgm:pt modelId="{DF307CA0-6B91-445C-910B-C8A625FEE2E5}" type="sibTrans" cxnId="{AE4C1539-1D23-48B7-801A-603728C6FE8E}">
      <dgm:prSet/>
      <dgm:spPr/>
      <dgm:t>
        <a:bodyPr/>
        <a:lstStyle/>
        <a:p>
          <a:endParaRPr lang="es-MX"/>
        </a:p>
      </dgm:t>
    </dgm:pt>
    <dgm:pt modelId="{5A1B30BD-7A59-4B1A-9C84-CD94B24F49E1}">
      <dgm:prSet/>
      <dgm:spPr/>
      <dgm:t>
        <a:bodyPr/>
        <a:lstStyle/>
        <a:p>
          <a:r>
            <a:rPr lang="es-MX" smtClean="0"/>
            <a:t>III.      Por los organismos garantes, cuando éstos así lo determinen mediante la resolución de un medio de impugnación.</a:t>
          </a:r>
          <a:endParaRPr lang="es-MX" dirty="0"/>
        </a:p>
      </dgm:t>
    </dgm:pt>
    <dgm:pt modelId="{4E5AF061-4D82-4F98-9F05-93030B1EAF4F}" type="parTrans" cxnId="{FB2ABF66-3CBF-4760-8DCC-E07DB64C778C}">
      <dgm:prSet/>
      <dgm:spPr/>
      <dgm:t>
        <a:bodyPr/>
        <a:lstStyle/>
        <a:p>
          <a:endParaRPr lang="es-MX"/>
        </a:p>
      </dgm:t>
    </dgm:pt>
    <dgm:pt modelId="{09C42DD4-E2C2-4669-BBC7-BA380D0BC2D7}" type="sibTrans" cxnId="{FB2ABF66-3CBF-4760-8DCC-E07DB64C778C}">
      <dgm:prSet/>
      <dgm:spPr/>
      <dgm:t>
        <a:bodyPr/>
        <a:lstStyle/>
        <a:p>
          <a:endParaRPr lang="es-MX"/>
        </a:p>
      </dgm:t>
    </dgm:pt>
    <dgm:pt modelId="{70ACF423-3D52-4CDE-B84E-D9BB240BA3B2}" type="pres">
      <dgm:prSet presAssocID="{625D48B2-89EC-44B8-A891-3FB5A2538B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D7B4046-753A-4836-9BD0-6E72CB3D2E05}" type="pres">
      <dgm:prSet presAssocID="{572B3585-A369-4C6B-AAE0-C8CDF0747F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C721D2-B8B0-4A8E-8AF1-1F30C6A98C11}" type="pres">
      <dgm:prSet presAssocID="{38F039E9-2CAB-4088-B980-7B97C9E48DEC}" presName="spacer" presStyleCnt="0"/>
      <dgm:spPr/>
    </dgm:pt>
    <dgm:pt modelId="{55509D22-7B76-478B-89F1-69E6F2A8BB28}" type="pres">
      <dgm:prSet presAssocID="{CD485AE7-880B-4838-B652-74FC11ECFB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4B6A62-6527-493D-8DC1-49B6D7E8CA97}" type="pres">
      <dgm:prSet presAssocID="{DF307CA0-6B91-445C-910B-C8A625FEE2E5}" presName="spacer" presStyleCnt="0"/>
      <dgm:spPr/>
    </dgm:pt>
    <dgm:pt modelId="{63204E1E-66A3-46F7-993C-DA91A457D4F0}" type="pres">
      <dgm:prSet presAssocID="{5A1B30BD-7A59-4B1A-9C84-CD94B24F49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ADAC4-7887-455A-92AA-FBF031ACC187}" type="presOf" srcId="{CD485AE7-880B-4838-B652-74FC11ECFBAF}" destId="{55509D22-7B76-478B-89F1-69E6F2A8BB28}" srcOrd="0" destOrd="0" presId="urn:microsoft.com/office/officeart/2005/8/layout/vList2"/>
    <dgm:cxn modelId="{DC4C0346-E24A-4017-B6C7-073071CC0959}" type="presOf" srcId="{5A1B30BD-7A59-4B1A-9C84-CD94B24F49E1}" destId="{63204E1E-66A3-46F7-993C-DA91A457D4F0}" srcOrd="0" destOrd="0" presId="urn:microsoft.com/office/officeart/2005/8/layout/vList2"/>
    <dgm:cxn modelId="{5A08CFE4-2F21-4ECF-87C4-C4D17C7F5BE7}" type="presOf" srcId="{572B3585-A369-4C6B-AAE0-C8CDF0747FDE}" destId="{DD7B4046-753A-4836-9BD0-6E72CB3D2E05}" srcOrd="0" destOrd="0" presId="urn:microsoft.com/office/officeart/2005/8/layout/vList2"/>
    <dgm:cxn modelId="{5D212B75-B0EB-49D4-8DBF-7ECD9B714BDA}" srcId="{625D48B2-89EC-44B8-A891-3FB5A2538B2E}" destId="{572B3585-A369-4C6B-AAE0-C8CDF0747FDE}" srcOrd="0" destOrd="0" parTransId="{8E982D9B-F407-4FFC-9432-5BBD01A16D6E}" sibTransId="{38F039E9-2CAB-4088-B980-7B97C9E48DEC}"/>
    <dgm:cxn modelId="{B1D5A065-62AA-4149-A5B5-20F51F8FB914}" type="presOf" srcId="{625D48B2-89EC-44B8-A891-3FB5A2538B2E}" destId="{70ACF423-3D52-4CDE-B84E-D9BB240BA3B2}" srcOrd="0" destOrd="0" presId="urn:microsoft.com/office/officeart/2005/8/layout/vList2"/>
    <dgm:cxn modelId="{AE4C1539-1D23-48B7-801A-603728C6FE8E}" srcId="{625D48B2-89EC-44B8-A891-3FB5A2538B2E}" destId="{CD485AE7-880B-4838-B652-74FC11ECFBAF}" srcOrd="1" destOrd="0" parTransId="{8782505D-3DBD-4ABE-9813-9186B03EADC1}" sibTransId="{DF307CA0-6B91-445C-910B-C8A625FEE2E5}"/>
    <dgm:cxn modelId="{FB2ABF66-3CBF-4760-8DCC-E07DB64C778C}" srcId="{625D48B2-89EC-44B8-A891-3FB5A2538B2E}" destId="{5A1B30BD-7A59-4B1A-9C84-CD94B24F49E1}" srcOrd="2" destOrd="0" parTransId="{4E5AF061-4D82-4F98-9F05-93030B1EAF4F}" sibTransId="{09C42DD4-E2C2-4669-BBC7-BA380D0BC2D7}"/>
    <dgm:cxn modelId="{DBC34B42-A1E3-44DF-9F1B-72981A061A43}" type="presParOf" srcId="{70ACF423-3D52-4CDE-B84E-D9BB240BA3B2}" destId="{DD7B4046-753A-4836-9BD0-6E72CB3D2E05}" srcOrd="0" destOrd="0" presId="urn:microsoft.com/office/officeart/2005/8/layout/vList2"/>
    <dgm:cxn modelId="{4480BC08-0DEC-428F-B290-23D87F86F73C}" type="presParOf" srcId="{70ACF423-3D52-4CDE-B84E-D9BB240BA3B2}" destId="{7CC721D2-B8B0-4A8E-8AF1-1F30C6A98C11}" srcOrd="1" destOrd="0" presId="urn:microsoft.com/office/officeart/2005/8/layout/vList2"/>
    <dgm:cxn modelId="{E86449C0-5F8F-40CC-8655-90FDE83A4C62}" type="presParOf" srcId="{70ACF423-3D52-4CDE-B84E-D9BB240BA3B2}" destId="{55509D22-7B76-478B-89F1-69E6F2A8BB28}" srcOrd="2" destOrd="0" presId="urn:microsoft.com/office/officeart/2005/8/layout/vList2"/>
    <dgm:cxn modelId="{8DE3E3FC-D9F6-419E-ACB5-6D8ECBDDB3BE}" type="presParOf" srcId="{70ACF423-3D52-4CDE-B84E-D9BB240BA3B2}" destId="{314B6A62-6527-493D-8DC1-49B6D7E8CA97}" srcOrd="3" destOrd="0" presId="urn:microsoft.com/office/officeart/2005/8/layout/vList2"/>
    <dgm:cxn modelId="{B739B06C-E113-49B7-B2D7-F16773FDFC33}" type="presParOf" srcId="{70ACF423-3D52-4CDE-B84E-D9BB240BA3B2}" destId="{63204E1E-66A3-46F7-993C-DA91A457D4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94056-D7A0-4F8C-9F76-B90BF5A5C7E2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6CFA802-A5EE-4887-B7F1-001D0B25EBA2}">
      <dgm:prSet phldrT="[Texto]"/>
      <dgm:spPr/>
      <dgm:t>
        <a:bodyPr/>
        <a:lstStyle/>
        <a:p>
          <a:r>
            <a:rPr lang="es-MX" dirty="0" smtClean="0"/>
            <a:t>Limitaciones al derecho de acceso a la información</a:t>
          </a:r>
          <a:endParaRPr lang="es-MX" dirty="0"/>
        </a:p>
      </dgm:t>
    </dgm:pt>
    <dgm:pt modelId="{FF7A8633-0C70-4A7B-99BA-A0D62E0F3361}" type="parTrans" cxnId="{C273D867-636A-4F25-AD51-BB3E9692C011}">
      <dgm:prSet/>
      <dgm:spPr/>
      <dgm:t>
        <a:bodyPr/>
        <a:lstStyle/>
        <a:p>
          <a:endParaRPr lang="es-MX"/>
        </a:p>
      </dgm:t>
    </dgm:pt>
    <dgm:pt modelId="{860D3C79-2F0C-4726-B58D-838289AB1446}" type="sibTrans" cxnId="{C273D867-636A-4F25-AD51-BB3E9692C011}">
      <dgm:prSet/>
      <dgm:spPr/>
      <dgm:t>
        <a:bodyPr/>
        <a:lstStyle/>
        <a:p>
          <a:endParaRPr lang="es-MX"/>
        </a:p>
      </dgm:t>
    </dgm:pt>
    <dgm:pt modelId="{0ED112B6-0F16-4D6D-B7FC-CF348532AC35}">
      <dgm:prSet phldrT="[Texto]"/>
      <dgm:spPr/>
      <dgm:t>
        <a:bodyPr/>
        <a:lstStyle/>
        <a:p>
          <a:r>
            <a:rPr lang="es-MX" dirty="0" smtClean="0"/>
            <a:t>Vida privada y datos personales, así como la entregada en calidad de confidencial</a:t>
          </a:r>
          <a:endParaRPr lang="es-MX" dirty="0"/>
        </a:p>
      </dgm:t>
    </dgm:pt>
    <dgm:pt modelId="{C6A2FC08-B468-4038-88EC-21571E12E6DE}" type="parTrans" cxnId="{84867990-81F9-4946-BDC6-E7B5C76A57B5}">
      <dgm:prSet/>
      <dgm:spPr/>
      <dgm:t>
        <a:bodyPr/>
        <a:lstStyle/>
        <a:p>
          <a:endParaRPr lang="es-MX"/>
        </a:p>
      </dgm:t>
    </dgm:pt>
    <dgm:pt modelId="{CA1D287F-2342-4007-9E90-6BB7771B3D3B}" type="sibTrans" cxnId="{84867990-81F9-4946-BDC6-E7B5C76A57B5}">
      <dgm:prSet/>
      <dgm:spPr/>
      <dgm:t>
        <a:bodyPr/>
        <a:lstStyle/>
        <a:p>
          <a:endParaRPr lang="es-MX"/>
        </a:p>
      </dgm:t>
    </dgm:pt>
    <dgm:pt modelId="{E0F7BB69-49F2-420F-AF68-890BD0FE1D89}">
      <dgm:prSet phldrT="[Texto]"/>
      <dgm:spPr/>
      <dgm:t>
        <a:bodyPr/>
        <a:lstStyle/>
        <a:p>
          <a:r>
            <a:rPr lang="es-MX" dirty="0" smtClean="0"/>
            <a:t>Reservas temporales y excepcionales, motivadas por el interés público</a:t>
          </a:r>
          <a:endParaRPr lang="es-MX" dirty="0"/>
        </a:p>
      </dgm:t>
    </dgm:pt>
    <dgm:pt modelId="{00E2FFA3-3977-4651-A35E-BC4378DA75CB}" type="parTrans" cxnId="{13B13BC2-097A-496A-B7F6-FC76ADE40D08}">
      <dgm:prSet/>
      <dgm:spPr/>
      <dgm:t>
        <a:bodyPr/>
        <a:lstStyle/>
        <a:p>
          <a:endParaRPr lang="es-MX"/>
        </a:p>
      </dgm:t>
    </dgm:pt>
    <dgm:pt modelId="{9C8FC41F-09E0-40B0-8B21-CC539D1FF93C}" type="sibTrans" cxnId="{13B13BC2-097A-496A-B7F6-FC76ADE40D08}">
      <dgm:prSet/>
      <dgm:spPr/>
      <dgm:t>
        <a:bodyPr/>
        <a:lstStyle/>
        <a:p>
          <a:endParaRPr lang="es-MX"/>
        </a:p>
      </dgm:t>
    </dgm:pt>
    <dgm:pt modelId="{774C5B73-086F-49EE-A320-45A82ED1AC15}" type="pres">
      <dgm:prSet presAssocID="{C9494056-D7A0-4F8C-9F76-B90BF5A5C7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CE849C-5E2E-4669-9B8E-5376E80380CA}" type="pres">
      <dgm:prSet presAssocID="{66CFA802-A5EE-4887-B7F1-001D0B25EBA2}" presName="centerShape" presStyleLbl="node0" presStyleIdx="0" presStyleCnt="1"/>
      <dgm:spPr/>
      <dgm:t>
        <a:bodyPr/>
        <a:lstStyle/>
        <a:p>
          <a:endParaRPr lang="es-MX"/>
        </a:p>
      </dgm:t>
    </dgm:pt>
    <dgm:pt modelId="{178E5B82-EAA5-4A7A-9E42-84C02B97713E}" type="pres">
      <dgm:prSet presAssocID="{C6A2FC08-B468-4038-88EC-21571E12E6DE}" presName="parTrans" presStyleLbl="bgSibTrans2D1" presStyleIdx="0" presStyleCnt="2"/>
      <dgm:spPr/>
      <dgm:t>
        <a:bodyPr/>
        <a:lstStyle/>
        <a:p>
          <a:endParaRPr lang="es-MX"/>
        </a:p>
      </dgm:t>
    </dgm:pt>
    <dgm:pt modelId="{F6DF53EC-87B9-4A33-AE96-BE278268D934}" type="pres">
      <dgm:prSet presAssocID="{0ED112B6-0F16-4D6D-B7FC-CF348532AC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D94E75-23D6-48B7-8838-71C3BCC8587D}" type="pres">
      <dgm:prSet presAssocID="{00E2FFA3-3977-4651-A35E-BC4378DA75CB}" presName="parTrans" presStyleLbl="bgSibTrans2D1" presStyleIdx="1" presStyleCnt="2"/>
      <dgm:spPr/>
      <dgm:t>
        <a:bodyPr/>
        <a:lstStyle/>
        <a:p>
          <a:endParaRPr lang="es-MX"/>
        </a:p>
      </dgm:t>
    </dgm:pt>
    <dgm:pt modelId="{FEB0D344-1068-4196-9A76-40B32F670AD9}" type="pres">
      <dgm:prSet presAssocID="{E0F7BB69-49F2-420F-AF68-890BD0FE1D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98E154-1C2A-484A-9D2F-6A1EB91C612E}" type="presOf" srcId="{C6A2FC08-B468-4038-88EC-21571E12E6DE}" destId="{178E5B82-EAA5-4A7A-9E42-84C02B97713E}" srcOrd="0" destOrd="0" presId="urn:microsoft.com/office/officeart/2005/8/layout/radial4"/>
    <dgm:cxn modelId="{DB407B02-2E1B-4882-98C7-59AB964C1710}" type="presOf" srcId="{E0F7BB69-49F2-420F-AF68-890BD0FE1D89}" destId="{FEB0D344-1068-4196-9A76-40B32F670AD9}" srcOrd="0" destOrd="0" presId="urn:microsoft.com/office/officeart/2005/8/layout/radial4"/>
    <dgm:cxn modelId="{13B13BC2-097A-496A-B7F6-FC76ADE40D08}" srcId="{66CFA802-A5EE-4887-B7F1-001D0B25EBA2}" destId="{E0F7BB69-49F2-420F-AF68-890BD0FE1D89}" srcOrd="1" destOrd="0" parTransId="{00E2FFA3-3977-4651-A35E-BC4378DA75CB}" sibTransId="{9C8FC41F-09E0-40B0-8B21-CC539D1FF93C}"/>
    <dgm:cxn modelId="{C273D867-636A-4F25-AD51-BB3E9692C011}" srcId="{C9494056-D7A0-4F8C-9F76-B90BF5A5C7E2}" destId="{66CFA802-A5EE-4887-B7F1-001D0B25EBA2}" srcOrd="0" destOrd="0" parTransId="{FF7A8633-0C70-4A7B-99BA-A0D62E0F3361}" sibTransId="{860D3C79-2F0C-4726-B58D-838289AB1446}"/>
    <dgm:cxn modelId="{DCD5D240-F6C9-48D8-A8B1-9AC322F17B48}" type="presOf" srcId="{C9494056-D7A0-4F8C-9F76-B90BF5A5C7E2}" destId="{774C5B73-086F-49EE-A320-45A82ED1AC15}" srcOrd="0" destOrd="0" presId="urn:microsoft.com/office/officeart/2005/8/layout/radial4"/>
    <dgm:cxn modelId="{B6AC1DE2-C0D2-4E70-86D6-7D3A14727259}" type="presOf" srcId="{0ED112B6-0F16-4D6D-B7FC-CF348532AC35}" destId="{F6DF53EC-87B9-4A33-AE96-BE278268D934}" srcOrd="0" destOrd="0" presId="urn:microsoft.com/office/officeart/2005/8/layout/radial4"/>
    <dgm:cxn modelId="{9B675D1B-505D-44B7-A9B9-FC79ED3B61A7}" type="presOf" srcId="{00E2FFA3-3977-4651-A35E-BC4378DA75CB}" destId="{F0D94E75-23D6-48B7-8838-71C3BCC8587D}" srcOrd="0" destOrd="0" presId="urn:microsoft.com/office/officeart/2005/8/layout/radial4"/>
    <dgm:cxn modelId="{84867990-81F9-4946-BDC6-E7B5C76A57B5}" srcId="{66CFA802-A5EE-4887-B7F1-001D0B25EBA2}" destId="{0ED112B6-0F16-4D6D-B7FC-CF348532AC35}" srcOrd="0" destOrd="0" parTransId="{C6A2FC08-B468-4038-88EC-21571E12E6DE}" sibTransId="{CA1D287F-2342-4007-9E90-6BB7771B3D3B}"/>
    <dgm:cxn modelId="{17476005-446E-422A-BC87-D7C4A4DB71C6}" type="presOf" srcId="{66CFA802-A5EE-4887-B7F1-001D0B25EBA2}" destId="{2ACE849C-5E2E-4669-9B8E-5376E80380CA}" srcOrd="0" destOrd="0" presId="urn:microsoft.com/office/officeart/2005/8/layout/radial4"/>
    <dgm:cxn modelId="{2862E146-4906-4AE9-9B38-5BCBE8FBAB8B}" type="presParOf" srcId="{774C5B73-086F-49EE-A320-45A82ED1AC15}" destId="{2ACE849C-5E2E-4669-9B8E-5376E80380CA}" srcOrd="0" destOrd="0" presId="urn:microsoft.com/office/officeart/2005/8/layout/radial4"/>
    <dgm:cxn modelId="{34B361D8-9091-43E5-9945-5B8B613E4FB9}" type="presParOf" srcId="{774C5B73-086F-49EE-A320-45A82ED1AC15}" destId="{178E5B82-EAA5-4A7A-9E42-84C02B97713E}" srcOrd="1" destOrd="0" presId="urn:microsoft.com/office/officeart/2005/8/layout/radial4"/>
    <dgm:cxn modelId="{BFDD49E5-7EB9-4A1D-AB76-F3B83BACAE79}" type="presParOf" srcId="{774C5B73-086F-49EE-A320-45A82ED1AC15}" destId="{F6DF53EC-87B9-4A33-AE96-BE278268D934}" srcOrd="2" destOrd="0" presId="urn:microsoft.com/office/officeart/2005/8/layout/radial4"/>
    <dgm:cxn modelId="{95748451-2FB1-4DC8-AE5D-C98B997A85A7}" type="presParOf" srcId="{774C5B73-086F-49EE-A320-45A82ED1AC15}" destId="{F0D94E75-23D6-48B7-8838-71C3BCC8587D}" srcOrd="3" destOrd="0" presId="urn:microsoft.com/office/officeart/2005/8/layout/radial4"/>
    <dgm:cxn modelId="{4CCE594D-99FC-4F2E-83B9-3E18935E20F4}" type="presParOf" srcId="{774C5B73-086F-49EE-A320-45A82ED1AC15}" destId="{FEB0D344-1068-4196-9A76-40B32F670AD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EC10E-6331-43EC-87B6-073C1C4693F6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95B4B3E-639F-4AAF-9F2B-77DA5C24411A}">
      <dgm:prSet phldrT="[Texto]"/>
      <dgm:spPr/>
      <dgm:t>
        <a:bodyPr/>
        <a:lstStyle/>
        <a:p>
          <a:r>
            <a:rPr lang="es-MX" dirty="0" smtClean="0"/>
            <a:t>I. Se reciba una solicitud de información;</a:t>
          </a:r>
          <a:endParaRPr lang="es-MX" dirty="0"/>
        </a:p>
      </dgm:t>
    </dgm:pt>
    <dgm:pt modelId="{459C9DB5-CD67-4266-9910-694553556AF4}" type="parTrans" cxnId="{894045F3-236F-4467-AE34-3D64C76D15F3}">
      <dgm:prSet/>
      <dgm:spPr/>
      <dgm:t>
        <a:bodyPr/>
        <a:lstStyle/>
        <a:p>
          <a:endParaRPr lang="es-MX"/>
        </a:p>
      </dgm:t>
    </dgm:pt>
    <dgm:pt modelId="{A3E7B4F5-03B3-436A-AC13-EF0A4E02751E}" type="sibTrans" cxnId="{894045F3-236F-4467-AE34-3D64C76D15F3}">
      <dgm:prSet/>
      <dgm:spPr/>
      <dgm:t>
        <a:bodyPr/>
        <a:lstStyle/>
        <a:p>
          <a:endParaRPr lang="es-MX"/>
        </a:p>
      </dgm:t>
    </dgm:pt>
    <dgm:pt modelId="{4173D659-E122-4439-B1A6-11116F3B6977}">
      <dgm:prSet phldrT="[Texto]"/>
      <dgm:spPr/>
      <dgm:t>
        <a:bodyPr/>
        <a:lstStyle/>
        <a:p>
          <a:r>
            <a:rPr lang="es-MX" dirty="0" smtClean="0"/>
            <a:t>II. Se determine mediante resolución de autoridad competente, o</a:t>
          </a:r>
          <a:endParaRPr lang="es-MX" dirty="0"/>
        </a:p>
      </dgm:t>
    </dgm:pt>
    <dgm:pt modelId="{A4450F02-A093-4887-8C44-62780ADEE7B5}" type="parTrans" cxnId="{81D2F799-F306-4C81-8278-B04D27802890}">
      <dgm:prSet/>
      <dgm:spPr/>
      <dgm:t>
        <a:bodyPr/>
        <a:lstStyle/>
        <a:p>
          <a:endParaRPr lang="es-MX"/>
        </a:p>
      </dgm:t>
    </dgm:pt>
    <dgm:pt modelId="{6996AE5F-66EB-490D-8771-FAC4A347B212}" type="sibTrans" cxnId="{81D2F799-F306-4C81-8278-B04D27802890}">
      <dgm:prSet/>
      <dgm:spPr/>
      <dgm:t>
        <a:bodyPr/>
        <a:lstStyle/>
        <a:p>
          <a:endParaRPr lang="es-MX"/>
        </a:p>
      </dgm:t>
    </dgm:pt>
    <dgm:pt modelId="{774F5AC6-E82A-4725-B685-0DDFEF91543A}">
      <dgm:prSet phldrT="[Texto]"/>
      <dgm:spPr/>
      <dgm:t>
        <a:bodyPr/>
        <a:lstStyle/>
        <a:p>
          <a:r>
            <a:rPr lang="es-MX" dirty="0" smtClean="0"/>
            <a:t>III. Se generen versiones públicas para dar cumplimiento a las obligaciones de Transparencia</a:t>
          </a:r>
          <a:endParaRPr lang="es-MX" dirty="0"/>
        </a:p>
      </dgm:t>
    </dgm:pt>
    <dgm:pt modelId="{0937C1B8-FB18-4B8C-8311-32F37A1B62CD}" type="parTrans" cxnId="{D8728A77-6DC5-44ED-9147-068AAFA8AD0A}">
      <dgm:prSet/>
      <dgm:spPr/>
      <dgm:t>
        <a:bodyPr/>
        <a:lstStyle/>
        <a:p>
          <a:endParaRPr lang="es-MX"/>
        </a:p>
      </dgm:t>
    </dgm:pt>
    <dgm:pt modelId="{4A3C7466-D12D-4830-B141-B9A0CE7A2B67}" type="sibTrans" cxnId="{D8728A77-6DC5-44ED-9147-068AAFA8AD0A}">
      <dgm:prSet/>
      <dgm:spPr/>
      <dgm:t>
        <a:bodyPr/>
        <a:lstStyle/>
        <a:p>
          <a:endParaRPr lang="es-MX"/>
        </a:p>
      </dgm:t>
    </dgm:pt>
    <dgm:pt modelId="{09BA8114-D59C-43EA-BE64-DF65E71613BF}" type="pres">
      <dgm:prSet presAssocID="{3F8EC10E-6331-43EC-87B6-073C1C4693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172F21-999C-4958-889C-2320CEE4F863}" type="pres">
      <dgm:prSet presAssocID="{695B4B3E-639F-4AAF-9F2B-77DA5C2441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944B59-D6E2-4BA3-B6B6-DC167A983787}" type="pres">
      <dgm:prSet presAssocID="{A3E7B4F5-03B3-436A-AC13-EF0A4E02751E}" presName="sibTrans" presStyleCnt="0"/>
      <dgm:spPr/>
    </dgm:pt>
    <dgm:pt modelId="{56CF6542-3589-4EA0-8889-555AE81878CA}" type="pres">
      <dgm:prSet presAssocID="{4173D659-E122-4439-B1A6-11116F3B69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AA1D1C-42FA-41FA-89FC-7453D09DFC51}" type="pres">
      <dgm:prSet presAssocID="{6996AE5F-66EB-490D-8771-FAC4A347B212}" presName="sibTrans" presStyleCnt="0"/>
      <dgm:spPr/>
    </dgm:pt>
    <dgm:pt modelId="{9128E72D-7CAD-451D-A458-D7239E111D1E}" type="pres">
      <dgm:prSet presAssocID="{774F5AC6-E82A-4725-B685-0DDFEF9154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4045F3-236F-4467-AE34-3D64C76D15F3}" srcId="{3F8EC10E-6331-43EC-87B6-073C1C4693F6}" destId="{695B4B3E-639F-4AAF-9F2B-77DA5C24411A}" srcOrd="0" destOrd="0" parTransId="{459C9DB5-CD67-4266-9910-694553556AF4}" sibTransId="{A3E7B4F5-03B3-436A-AC13-EF0A4E02751E}"/>
    <dgm:cxn modelId="{8B76DB49-5BB6-4228-9C02-538E615F8B73}" type="presOf" srcId="{695B4B3E-639F-4AAF-9F2B-77DA5C24411A}" destId="{FB172F21-999C-4958-889C-2320CEE4F863}" srcOrd="0" destOrd="0" presId="urn:microsoft.com/office/officeart/2005/8/layout/default"/>
    <dgm:cxn modelId="{25FC5F7B-34D3-4ECC-B2D5-40BEC252801E}" type="presOf" srcId="{3F8EC10E-6331-43EC-87B6-073C1C4693F6}" destId="{09BA8114-D59C-43EA-BE64-DF65E71613BF}" srcOrd="0" destOrd="0" presId="urn:microsoft.com/office/officeart/2005/8/layout/default"/>
    <dgm:cxn modelId="{D8728A77-6DC5-44ED-9147-068AAFA8AD0A}" srcId="{3F8EC10E-6331-43EC-87B6-073C1C4693F6}" destId="{774F5AC6-E82A-4725-B685-0DDFEF91543A}" srcOrd="2" destOrd="0" parTransId="{0937C1B8-FB18-4B8C-8311-32F37A1B62CD}" sibTransId="{4A3C7466-D12D-4830-B141-B9A0CE7A2B67}"/>
    <dgm:cxn modelId="{81D2F799-F306-4C81-8278-B04D27802890}" srcId="{3F8EC10E-6331-43EC-87B6-073C1C4693F6}" destId="{4173D659-E122-4439-B1A6-11116F3B6977}" srcOrd="1" destOrd="0" parTransId="{A4450F02-A093-4887-8C44-62780ADEE7B5}" sibTransId="{6996AE5F-66EB-490D-8771-FAC4A347B212}"/>
    <dgm:cxn modelId="{16B3971C-F452-4CA5-AA6C-57BC113444B1}" type="presOf" srcId="{774F5AC6-E82A-4725-B685-0DDFEF91543A}" destId="{9128E72D-7CAD-451D-A458-D7239E111D1E}" srcOrd="0" destOrd="0" presId="urn:microsoft.com/office/officeart/2005/8/layout/default"/>
    <dgm:cxn modelId="{8B07D716-6BE7-495E-9DCC-014788D2C2BF}" type="presOf" srcId="{4173D659-E122-4439-B1A6-11116F3B6977}" destId="{56CF6542-3589-4EA0-8889-555AE81878CA}" srcOrd="0" destOrd="0" presId="urn:microsoft.com/office/officeart/2005/8/layout/default"/>
    <dgm:cxn modelId="{5E99ADDE-2C38-43CA-82FF-F5043F6D7229}" type="presParOf" srcId="{09BA8114-D59C-43EA-BE64-DF65E71613BF}" destId="{FB172F21-999C-4958-889C-2320CEE4F863}" srcOrd="0" destOrd="0" presId="urn:microsoft.com/office/officeart/2005/8/layout/default"/>
    <dgm:cxn modelId="{6DE2F2E7-9C00-49F4-9315-0242B9506644}" type="presParOf" srcId="{09BA8114-D59C-43EA-BE64-DF65E71613BF}" destId="{72944B59-D6E2-4BA3-B6B6-DC167A983787}" srcOrd="1" destOrd="0" presId="urn:microsoft.com/office/officeart/2005/8/layout/default"/>
    <dgm:cxn modelId="{F6AFBD63-9D5C-4049-B49D-F6E4AA042B8B}" type="presParOf" srcId="{09BA8114-D59C-43EA-BE64-DF65E71613BF}" destId="{56CF6542-3589-4EA0-8889-555AE81878CA}" srcOrd="2" destOrd="0" presId="urn:microsoft.com/office/officeart/2005/8/layout/default"/>
    <dgm:cxn modelId="{C9D0508C-B413-43D3-958D-BAFFA8B4FD39}" type="presParOf" srcId="{09BA8114-D59C-43EA-BE64-DF65E71613BF}" destId="{B1AA1D1C-42FA-41FA-89FC-7453D09DFC51}" srcOrd="3" destOrd="0" presId="urn:microsoft.com/office/officeart/2005/8/layout/default"/>
    <dgm:cxn modelId="{113E16F7-D46A-41E5-8D1D-302594B4E8B5}" type="presParOf" srcId="{09BA8114-D59C-43EA-BE64-DF65E71613BF}" destId="{9128E72D-7CAD-451D-A458-D7239E111D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254C7-8988-4B09-8F46-6BF3827EA08E}" type="doc">
      <dgm:prSet loTypeId="urn:microsoft.com/office/officeart/2009/3/layout/SubStepProcess" loCatId="process" qsTypeId="urn:microsoft.com/office/officeart/2005/8/quickstyle/3d1" qsCatId="3D" csTypeId="urn:microsoft.com/office/officeart/2005/8/colors/colorful3" csCatId="colorful" phldr="1"/>
      <dgm:spPr/>
    </dgm:pt>
    <dgm:pt modelId="{31A12D97-1846-43B0-9DE4-27C37D5B9528}">
      <dgm:prSet phldrT="[Texto]"/>
      <dgm:spPr/>
      <dgm:t>
        <a:bodyPr/>
        <a:lstStyle/>
        <a:p>
          <a:r>
            <a:rPr lang="es-MX" dirty="0" smtClean="0"/>
            <a:t>Datos personales</a:t>
          </a:r>
          <a:endParaRPr lang="es-MX" dirty="0"/>
        </a:p>
      </dgm:t>
    </dgm:pt>
    <dgm:pt modelId="{9DCE7CE0-87D5-4271-B910-1C3E2FCCE6D9}" type="parTrans" cxnId="{7F4CE7DA-698B-4693-A3E7-DE7A841EC920}">
      <dgm:prSet/>
      <dgm:spPr/>
      <dgm:t>
        <a:bodyPr/>
        <a:lstStyle/>
        <a:p>
          <a:endParaRPr lang="es-MX"/>
        </a:p>
      </dgm:t>
    </dgm:pt>
    <dgm:pt modelId="{E3839001-82FA-488B-B8D5-10574507E514}" type="sibTrans" cxnId="{7F4CE7DA-698B-4693-A3E7-DE7A841EC920}">
      <dgm:prSet/>
      <dgm:spPr/>
      <dgm:t>
        <a:bodyPr/>
        <a:lstStyle/>
        <a:p>
          <a:endParaRPr lang="es-MX"/>
        </a:p>
      </dgm:t>
    </dgm:pt>
    <dgm:pt modelId="{73E63F85-5A17-423E-B8F0-96CCDE1F1F9A}">
      <dgm:prSet phldrT="[Texto]"/>
      <dgm:spPr/>
      <dgm:t>
        <a:bodyPr/>
        <a:lstStyle/>
        <a:p>
          <a:r>
            <a:rPr lang="es-MX" dirty="0" smtClean="0"/>
            <a:t>Secreto bancario</a:t>
          </a:r>
          <a:endParaRPr lang="es-MX" dirty="0"/>
        </a:p>
      </dgm:t>
    </dgm:pt>
    <dgm:pt modelId="{A32A3DCC-1A54-4500-B109-01F07CB9C45C}" type="parTrans" cxnId="{4238E667-5728-4D5F-8E17-36E1C4DD5247}">
      <dgm:prSet/>
      <dgm:spPr/>
      <dgm:t>
        <a:bodyPr/>
        <a:lstStyle/>
        <a:p>
          <a:endParaRPr lang="es-MX"/>
        </a:p>
      </dgm:t>
    </dgm:pt>
    <dgm:pt modelId="{E5719F3F-8A4E-4B82-BE55-1442E751581F}" type="sibTrans" cxnId="{4238E667-5728-4D5F-8E17-36E1C4DD5247}">
      <dgm:prSet/>
      <dgm:spPr/>
      <dgm:t>
        <a:bodyPr/>
        <a:lstStyle/>
        <a:p>
          <a:endParaRPr lang="es-MX"/>
        </a:p>
      </dgm:t>
    </dgm:pt>
    <dgm:pt modelId="{5E4B8D81-4EB3-49CE-9651-73F9EAEAC0C1}">
      <dgm:prSet phldrT="[Texto]"/>
      <dgm:spPr/>
      <dgm:t>
        <a:bodyPr/>
        <a:lstStyle/>
        <a:p>
          <a:r>
            <a:rPr lang="es-MX" dirty="0" smtClean="0"/>
            <a:t>Secreto fiduciario</a:t>
          </a:r>
          <a:endParaRPr lang="es-MX" dirty="0"/>
        </a:p>
      </dgm:t>
    </dgm:pt>
    <dgm:pt modelId="{8F7F6036-A233-4FAA-8647-C8E2F5A3BDA6}" type="parTrans" cxnId="{B41CDEC4-0A07-42B9-A63D-011798911192}">
      <dgm:prSet/>
      <dgm:spPr/>
      <dgm:t>
        <a:bodyPr/>
        <a:lstStyle/>
        <a:p>
          <a:endParaRPr lang="es-MX"/>
        </a:p>
      </dgm:t>
    </dgm:pt>
    <dgm:pt modelId="{DB5F86A5-BFCD-4797-9A8D-890D318DBBE3}" type="sibTrans" cxnId="{B41CDEC4-0A07-42B9-A63D-011798911192}">
      <dgm:prSet/>
      <dgm:spPr/>
      <dgm:t>
        <a:bodyPr/>
        <a:lstStyle/>
        <a:p>
          <a:endParaRPr lang="es-MX"/>
        </a:p>
      </dgm:t>
    </dgm:pt>
    <dgm:pt modelId="{BF79ABA3-FE46-48B3-98C2-2C3D366CFF48}">
      <dgm:prSet phldrT="[Texto]"/>
      <dgm:spPr/>
      <dgm:t>
        <a:bodyPr/>
        <a:lstStyle/>
        <a:p>
          <a:r>
            <a:rPr lang="es-MX" dirty="0" smtClean="0"/>
            <a:t>Secreto industrial</a:t>
          </a:r>
          <a:endParaRPr lang="es-MX" dirty="0"/>
        </a:p>
      </dgm:t>
    </dgm:pt>
    <dgm:pt modelId="{2C8C1EB8-33B8-4BC4-8558-3B68F1B0AB11}" type="parTrans" cxnId="{8F29FEA9-A33F-4FDB-A838-ED9EF2C6C9BC}">
      <dgm:prSet/>
      <dgm:spPr/>
      <dgm:t>
        <a:bodyPr/>
        <a:lstStyle/>
        <a:p>
          <a:endParaRPr lang="es-MX"/>
        </a:p>
      </dgm:t>
    </dgm:pt>
    <dgm:pt modelId="{8761001E-B5E9-4C6E-BA9E-C7FA5A300554}" type="sibTrans" cxnId="{8F29FEA9-A33F-4FDB-A838-ED9EF2C6C9BC}">
      <dgm:prSet/>
      <dgm:spPr/>
      <dgm:t>
        <a:bodyPr/>
        <a:lstStyle/>
        <a:p>
          <a:endParaRPr lang="es-MX"/>
        </a:p>
      </dgm:t>
    </dgm:pt>
    <dgm:pt modelId="{C3739A8F-BD78-4A22-A0AD-F309E114D463}">
      <dgm:prSet phldrT="[Texto]"/>
      <dgm:spPr/>
      <dgm:t>
        <a:bodyPr/>
        <a:lstStyle/>
        <a:p>
          <a:r>
            <a:rPr lang="es-MX" dirty="0" smtClean="0"/>
            <a:t>Secreto comercial</a:t>
          </a:r>
          <a:endParaRPr lang="es-MX" dirty="0"/>
        </a:p>
      </dgm:t>
    </dgm:pt>
    <dgm:pt modelId="{858C300B-D4C3-4991-8269-7B1E2B1CBBD5}" type="parTrans" cxnId="{9D7DDA25-E4C6-4B9B-8240-13252ECADE47}">
      <dgm:prSet/>
      <dgm:spPr/>
      <dgm:t>
        <a:bodyPr/>
        <a:lstStyle/>
        <a:p>
          <a:endParaRPr lang="es-MX"/>
        </a:p>
      </dgm:t>
    </dgm:pt>
    <dgm:pt modelId="{908308D7-1620-48EE-9115-80A11DACBFC9}" type="sibTrans" cxnId="{9D7DDA25-E4C6-4B9B-8240-13252ECADE47}">
      <dgm:prSet/>
      <dgm:spPr/>
      <dgm:t>
        <a:bodyPr/>
        <a:lstStyle/>
        <a:p>
          <a:endParaRPr lang="es-MX"/>
        </a:p>
      </dgm:t>
    </dgm:pt>
    <dgm:pt modelId="{63ACA133-7F52-449F-BA38-93B83CA580E2}">
      <dgm:prSet phldrT="[Texto]"/>
      <dgm:spPr/>
      <dgm:t>
        <a:bodyPr/>
        <a:lstStyle/>
        <a:p>
          <a:r>
            <a:rPr lang="es-MX" dirty="0" smtClean="0"/>
            <a:t>Secreto fiscal</a:t>
          </a:r>
          <a:endParaRPr lang="es-MX" dirty="0"/>
        </a:p>
      </dgm:t>
    </dgm:pt>
    <dgm:pt modelId="{54B547CD-3059-454E-A87A-277C34E1508A}" type="parTrans" cxnId="{DE55A614-B79C-4FA2-8EE2-0414CCDDDD94}">
      <dgm:prSet/>
      <dgm:spPr/>
      <dgm:t>
        <a:bodyPr/>
        <a:lstStyle/>
        <a:p>
          <a:endParaRPr lang="es-MX"/>
        </a:p>
      </dgm:t>
    </dgm:pt>
    <dgm:pt modelId="{ECFBB7F6-A4FE-4E09-95E5-344D52CA2DFA}" type="sibTrans" cxnId="{DE55A614-B79C-4FA2-8EE2-0414CCDDDD94}">
      <dgm:prSet/>
      <dgm:spPr/>
      <dgm:t>
        <a:bodyPr/>
        <a:lstStyle/>
        <a:p>
          <a:endParaRPr lang="es-MX"/>
        </a:p>
      </dgm:t>
    </dgm:pt>
    <dgm:pt modelId="{7BEBE2B9-89F5-434E-AB8C-E619B1E03531}">
      <dgm:prSet phldrT="[Texto]"/>
      <dgm:spPr/>
      <dgm:t>
        <a:bodyPr/>
        <a:lstStyle/>
        <a:p>
          <a:r>
            <a:rPr lang="es-MX" dirty="0" smtClean="0"/>
            <a:t>Secreto postal</a:t>
          </a:r>
          <a:endParaRPr lang="es-MX" dirty="0"/>
        </a:p>
      </dgm:t>
    </dgm:pt>
    <dgm:pt modelId="{A2A39B44-AD77-4522-99B7-2EA807718D08}" type="parTrans" cxnId="{0ABDA305-BB89-40E5-A731-8AEAA9004BED}">
      <dgm:prSet/>
      <dgm:spPr/>
      <dgm:t>
        <a:bodyPr/>
        <a:lstStyle/>
        <a:p>
          <a:endParaRPr lang="es-MX"/>
        </a:p>
      </dgm:t>
    </dgm:pt>
    <dgm:pt modelId="{7A4F2A49-6643-4702-878B-1F662ED193A7}" type="sibTrans" cxnId="{0ABDA305-BB89-40E5-A731-8AEAA9004BED}">
      <dgm:prSet/>
      <dgm:spPr/>
      <dgm:t>
        <a:bodyPr/>
        <a:lstStyle/>
        <a:p>
          <a:endParaRPr lang="es-MX"/>
        </a:p>
      </dgm:t>
    </dgm:pt>
    <dgm:pt modelId="{E210C932-48C1-4829-82CF-F24F3CF51086}" type="pres">
      <dgm:prSet presAssocID="{DED254C7-8988-4B09-8F46-6BF3827EA08E}" presName="Name0" presStyleCnt="0">
        <dgm:presLayoutVars>
          <dgm:chMax val="7"/>
          <dgm:dir/>
          <dgm:animOne val="branch"/>
        </dgm:presLayoutVars>
      </dgm:prSet>
      <dgm:spPr/>
    </dgm:pt>
    <dgm:pt modelId="{6837B6BE-04B3-49C0-A0F1-68EF4BF61577}" type="pres">
      <dgm:prSet presAssocID="{31A12D97-1846-43B0-9DE4-27C37D5B9528}" presName="parTx1" presStyleLbl="node1" presStyleIdx="0" presStyleCnt="7"/>
      <dgm:spPr/>
      <dgm:t>
        <a:bodyPr/>
        <a:lstStyle/>
        <a:p>
          <a:endParaRPr lang="es-MX"/>
        </a:p>
      </dgm:t>
    </dgm:pt>
    <dgm:pt modelId="{3767B14A-8B36-47DF-A2FA-0D5E0881F64E}" type="pres">
      <dgm:prSet presAssocID="{73E63F85-5A17-423E-B8F0-96CCDE1F1F9A}" presName="parTx2" presStyleLbl="node1" presStyleIdx="1" presStyleCnt="7"/>
      <dgm:spPr/>
      <dgm:t>
        <a:bodyPr/>
        <a:lstStyle/>
        <a:p>
          <a:endParaRPr lang="es-MX"/>
        </a:p>
      </dgm:t>
    </dgm:pt>
    <dgm:pt modelId="{6105C9C2-F684-4258-AABF-6FA2434B934F}" type="pres">
      <dgm:prSet presAssocID="{5E4B8D81-4EB3-49CE-9651-73F9EAEAC0C1}" presName="parTx3" presStyleLbl="node1" presStyleIdx="2" presStyleCnt="7"/>
      <dgm:spPr/>
      <dgm:t>
        <a:bodyPr/>
        <a:lstStyle/>
        <a:p>
          <a:endParaRPr lang="es-MX"/>
        </a:p>
      </dgm:t>
    </dgm:pt>
    <dgm:pt modelId="{613FEBE0-2A2B-4492-BA14-CD3B920D2C43}" type="pres">
      <dgm:prSet presAssocID="{BF79ABA3-FE46-48B3-98C2-2C3D366CFF48}" presName="parTx4" presStyleLbl="node1" presStyleIdx="3" presStyleCnt="7"/>
      <dgm:spPr/>
      <dgm:t>
        <a:bodyPr/>
        <a:lstStyle/>
        <a:p>
          <a:endParaRPr lang="es-MX"/>
        </a:p>
      </dgm:t>
    </dgm:pt>
    <dgm:pt modelId="{ED4F8AFC-70A5-46D5-B30D-B26BF94CB04E}" type="pres">
      <dgm:prSet presAssocID="{C3739A8F-BD78-4A22-A0AD-F309E114D463}" presName="parTx5" presStyleLbl="node1" presStyleIdx="4" presStyleCnt="7"/>
      <dgm:spPr/>
      <dgm:t>
        <a:bodyPr/>
        <a:lstStyle/>
        <a:p>
          <a:endParaRPr lang="es-MX"/>
        </a:p>
      </dgm:t>
    </dgm:pt>
    <dgm:pt modelId="{D5A613BF-C96C-4829-A807-2A9239C15B61}" type="pres">
      <dgm:prSet presAssocID="{63ACA133-7F52-449F-BA38-93B83CA580E2}" presName="parTx6" presStyleLbl="node1" presStyleIdx="5" presStyleCnt="7"/>
      <dgm:spPr/>
      <dgm:t>
        <a:bodyPr/>
        <a:lstStyle/>
        <a:p>
          <a:endParaRPr lang="es-MX"/>
        </a:p>
      </dgm:t>
    </dgm:pt>
    <dgm:pt modelId="{2AC3B4F8-3919-49AC-86F3-EFFE9DA9258C}" type="pres">
      <dgm:prSet presAssocID="{7BEBE2B9-89F5-434E-AB8C-E619B1E03531}" presName="parTx7" presStyleLbl="node1" presStyleIdx="6" presStyleCnt="7"/>
      <dgm:spPr/>
      <dgm:t>
        <a:bodyPr/>
        <a:lstStyle/>
        <a:p>
          <a:endParaRPr lang="es-MX"/>
        </a:p>
      </dgm:t>
    </dgm:pt>
  </dgm:ptLst>
  <dgm:cxnLst>
    <dgm:cxn modelId="{9D7DDA25-E4C6-4B9B-8240-13252ECADE47}" srcId="{DED254C7-8988-4B09-8F46-6BF3827EA08E}" destId="{C3739A8F-BD78-4A22-A0AD-F309E114D463}" srcOrd="4" destOrd="0" parTransId="{858C300B-D4C3-4991-8269-7B1E2B1CBBD5}" sibTransId="{908308D7-1620-48EE-9115-80A11DACBFC9}"/>
    <dgm:cxn modelId="{7E9F8E3D-1527-4F5C-96DA-CE4D69B67254}" type="presOf" srcId="{C3739A8F-BD78-4A22-A0AD-F309E114D463}" destId="{ED4F8AFC-70A5-46D5-B30D-B26BF94CB04E}" srcOrd="0" destOrd="0" presId="urn:microsoft.com/office/officeart/2009/3/layout/SubStepProcess"/>
    <dgm:cxn modelId="{0ABDA305-BB89-40E5-A731-8AEAA9004BED}" srcId="{DED254C7-8988-4B09-8F46-6BF3827EA08E}" destId="{7BEBE2B9-89F5-434E-AB8C-E619B1E03531}" srcOrd="6" destOrd="0" parTransId="{A2A39B44-AD77-4522-99B7-2EA807718D08}" sibTransId="{7A4F2A49-6643-4702-878B-1F662ED193A7}"/>
    <dgm:cxn modelId="{8F29FEA9-A33F-4FDB-A838-ED9EF2C6C9BC}" srcId="{DED254C7-8988-4B09-8F46-6BF3827EA08E}" destId="{BF79ABA3-FE46-48B3-98C2-2C3D366CFF48}" srcOrd="3" destOrd="0" parTransId="{2C8C1EB8-33B8-4BC4-8558-3B68F1B0AB11}" sibTransId="{8761001E-B5E9-4C6E-BA9E-C7FA5A300554}"/>
    <dgm:cxn modelId="{DE55A614-B79C-4FA2-8EE2-0414CCDDDD94}" srcId="{DED254C7-8988-4B09-8F46-6BF3827EA08E}" destId="{63ACA133-7F52-449F-BA38-93B83CA580E2}" srcOrd="5" destOrd="0" parTransId="{54B547CD-3059-454E-A87A-277C34E1508A}" sibTransId="{ECFBB7F6-A4FE-4E09-95E5-344D52CA2DFA}"/>
    <dgm:cxn modelId="{B41CDEC4-0A07-42B9-A63D-011798911192}" srcId="{DED254C7-8988-4B09-8F46-6BF3827EA08E}" destId="{5E4B8D81-4EB3-49CE-9651-73F9EAEAC0C1}" srcOrd="2" destOrd="0" parTransId="{8F7F6036-A233-4FAA-8647-C8E2F5A3BDA6}" sibTransId="{DB5F86A5-BFCD-4797-9A8D-890D318DBBE3}"/>
    <dgm:cxn modelId="{00139FD8-E2BA-4441-9BBC-338378A2A0CE}" type="presOf" srcId="{73E63F85-5A17-423E-B8F0-96CCDE1F1F9A}" destId="{3767B14A-8B36-47DF-A2FA-0D5E0881F64E}" srcOrd="0" destOrd="0" presId="urn:microsoft.com/office/officeart/2009/3/layout/SubStepProcess"/>
    <dgm:cxn modelId="{4238E667-5728-4D5F-8E17-36E1C4DD5247}" srcId="{DED254C7-8988-4B09-8F46-6BF3827EA08E}" destId="{73E63F85-5A17-423E-B8F0-96CCDE1F1F9A}" srcOrd="1" destOrd="0" parTransId="{A32A3DCC-1A54-4500-B109-01F07CB9C45C}" sibTransId="{E5719F3F-8A4E-4B82-BE55-1442E751581F}"/>
    <dgm:cxn modelId="{D8629016-713F-4912-AC6F-C1E4532D957C}" type="presOf" srcId="{BF79ABA3-FE46-48B3-98C2-2C3D366CFF48}" destId="{613FEBE0-2A2B-4492-BA14-CD3B920D2C43}" srcOrd="0" destOrd="0" presId="urn:microsoft.com/office/officeart/2009/3/layout/SubStepProcess"/>
    <dgm:cxn modelId="{BE3C41EE-8E0A-43B6-8523-CA7234C50237}" type="presOf" srcId="{7BEBE2B9-89F5-434E-AB8C-E619B1E03531}" destId="{2AC3B4F8-3919-49AC-86F3-EFFE9DA9258C}" srcOrd="0" destOrd="0" presId="urn:microsoft.com/office/officeart/2009/3/layout/SubStepProcess"/>
    <dgm:cxn modelId="{7F4CE7DA-698B-4693-A3E7-DE7A841EC920}" srcId="{DED254C7-8988-4B09-8F46-6BF3827EA08E}" destId="{31A12D97-1846-43B0-9DE4-27C37D5B9528}" srcOrd="0" destOrd="0" parTransId="{9DCE7CE0-87D5-4271-B910-1C3E2FCCE6D9}" sibTransId="{E3839001-82FA-488B-B8D5-10574507E514}"/>
    <dgm:cxn modelId="{47A65DFD-B933-4D00-BCEF-E4C0B3BC63D3}" type="presOf" srcId="{31A12D97-1846-43B0-9DE4-27C37D5B9528}" destId="{6837B6BE-04B3-49C0-A0F1-68EF4BF61577}" srcOrd="0" destOrd="0" presId="urn:microsoft.com/office/officeart/2009/3/layout/SubStepProcess"/>
    <dgm:cxn modelId="{FB3A6729-F2AF-4AD3-B380-DCB406367C78}" type="presOf" srcId="{5E4B8D81-4EB3-49CE-9651-73F9EAEAC0C1}" destId="{6105C9C2-F684-4258-AABF-6FA2434B934F}" srcOrd="0" destOrd="0" presId="urn:microsoft.com/office/officeart/2009/3/layout/SubStepProcess"/>
    <dgm:cxn modelId="{BBC51439-87FA-4F4B-A941-14B20345EFF2}" type="presOf" srcId="{DED254C7-8988-4B09-8F46-6BF3827EA08E}" destId="{E210C932-48C1-4829-82CF-F24F3CF51086}" srcOrd="0" destOrd="0" presId="urn:microsoft.com/office/officeart/2009/3/layout/SubStepProcess"/>
    <dgm:cxn modelId="{36B48B4B-39DF-44B1-9BF0-5B18BCFCEB25}" type="presOf" srcId="{63ACA133-7F52-449F-BA38-93B83CA580E2}" destId="{D5A613BF-C96C-4829-A807-2A9239C15B61}" srcOrd="0" destOrd="0" presId="urn:microsoft.com/office/officeart/2009/3/layout/SubStepProcess"/>
    <dgm:cxn modelId="{D99B7B3C-9EE4-431A-B988-B1F4B306DF36}" type="presParOf" srcId="{E210C932-48C1-4829-82CF-F24F3CF51086}" destId="{6837B6BE-04B3-49C0-A0F1-68EF4BF61577}" srcOrd="0" destOrd="0" presId="urn:microsoft.com/office/officeart/2009/3/layout/SubStepProcess"/>
    <dgm:cxn modelId="{F06698F1-9F69-4962-B505-66B98300FF4E}" type="presParOf" srcId="{E210C932-48C1-4829-82CF-F24F3CF51086}" destId="{3767B14A-8B36-47DF-A2FA-0D5E0881F64E}" srcOrd="1" destOrd="0" presId="urn:microsoft.com/office/officeart/2009/3/layout/SubStepProcess"/>
    <dgm:cxn modelId="{F68B890A-318B-425E-818B-13E715FF5E4D}" type="presParOf" srcId="{E210C932-48C1-4829-82CF-F24F3CF51086}" destId="{6105C9C2-F684-4258-AABF-6FA2434B934F}" srcOrd="2" destOrd="0" presId="urn:microsoft.com/office/officeart/2009/3/layout/SubStepProcess"/>
    <dgm:cxn modelId="{FB916740-7C1C-4268-B1BA-7261CB1EA9AE}" type="presParOf" srcId="{E210C932-48C1-4829-82CF-F24F3CF51086}" destId="{613FEBE0-2A2B-4492-BA14-CD3B920D2C43}" srcOrd="3" destOrd="0" presId="urn:microsoft.com/office/officeart/2009/3/layout/SubStepProcess"/>
    <dgm:cxn modelId="{C6D2BB7D-6008-4EC3-A1B1-3E6AD4D0E08C}" type="presParOf" srcId="{E210C932-48C1-4829-82CF-F24F3CF51086}" destId="{ED4F8AFC-70A5-46D5-B30D-B26BF94CB04E}" srcOrd="4" destOrd="0" presId="urn:microsoft.com/office/officeart/2009/3/layout/SubStepProcess"/>
    <dgm:cxn modelId="{DDF31FCF-AB27-4B22-A131-C7117358A39F}" type="presParOf" srcId="{E210C932-48C1-4829-82CF-F24F3CF51086}" destId="{D5A613BF-C96C-4829-A807-2A9239C15B61}" srcOrd="5" destOrd="0" presId="urn:microsoft.com/office/officeart/2009/3/layout/SubStepProcess"/>
    <dgm:cxn modelId="{41F4F2B7-A88F-4B41-958F-3E5C6B3E44BB}" type="presParOf" srcId="{E210C932-48C1-4829-82CF-F24F3CF51086}" destId="{2AC3B4F8-3919-49AC-86F3-EFFE9DA9258C}" srcOrd="6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DCAF74-9CBE-4B8B-AAC6-F5A194E39137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6DD905F-9808-4559-BDE2-52E28D798661}">
      <dgm:prSet phldrT="[Texto]"/>
      <dgm:spPr/>
      <dgm:t>
        <a:bodyPr/>
        <a:lstStyle/>
        <a:p>
          <a:r>
            <a:rPr lang="es-MX" dirty="0" smtClean="0"/>
            <a:t>I. La información se encuentre en registros públicos o fuentes de acceso público;</a:t>
          </a:r>
          <a:endParaRPr lang="es-MX" dirty="0"/>
        </a:p>
      </dgm:t>
    </dgm:pt>
    <dgm:pt modelId="{891E1931-761E-4EFD-92BF-3281790737A5}" type="parTrans" cxnId="{ECBB4215-2EA3-4555-9646-BFFA30D60018}">
      <dgm:prSet/>
      <dgm:spPr/>
      <dgm:t>
        <a:bodyPr/>
        <a:lstStyle/>
        <a:p>
          <a:endParaRPr lang="es-MX"/>
        </a:p>
      </dgm:t>
    </dgm:pt>
    <dgm:pt modelId="{3F15DC97-FB9C-4E92-8B2A-C4A6E5A81473}" type="sibTrans" cxnId="{ECBB4215-2EA3-4555-9646-BFFA30D60018}">
      <dgm:prSet/>
      <dgm:spPr/>
      <dgm:t>
        <a:bodyPr/>
        <a:lstStyle/>
        <a:p>
          <a:endParaRPr lang="es-MX"/>
        </a:p>
      </dgm:t>
    </dgm:pt>
    <dgm:pt modelId="{EF0196E7-D54B-4C20-82A8-202EB332B2A8}">
      <dgm:prSet phldrT="[Texto]"/>
      <dgm:spPr/>
      <dgm:t>
        <a:bodyPr/>
        <a:lstStyle/>
        <a:p>
          <a:r>
            <a:rPr lang="es-MX" dirty="0" smtClean="0"/>
            <a:t>II. Por ley tenga el carácter de pública;</a:t>
          </a:r>
          <a:endParaRPr lang="es-MX" dirty="0"/>
        </a:p>
      </dgm:t>
    </dgm:pt>
    <dgm:pt modelId="{491CA26B-1A15-4510-863F-1F6F9D90D54D}" type="parTrans" cxnId="{E51A51C4-1A2B-4A46-A80E-FB89C2DFAC1E}">
      <dgm:prSet/>
      <dgm:spPr/>
      <dgm:t>
        <a:bodyPr/>
        <a:lstStyle/>
        <a:p>
          <a:endParaRPr lang="es-MX"/>
        </a:p>
      </dgm:t>
    </dgm:pt>
    <dgm:pt modelId="{B1782439-4DB7-4718-A42F-DF8658C257E8}" type="sibTrans" cxnId="{E51A51C4-1A2B-4A46-A80E-FB89C2DFAC1E}">
      <dgm:prSet/>
      <dgm:spPr/>
      <dgm:t>
        <a:bodyPr/>
        <a:lstStyle/>
        <a:p>
          <a:endParaRPr lang="es-MX"/>
        </a:p>
      </dgm:t>
    </dgm:pt>
    <dgm:pt modelId="{9333676B-9930-4914-BC86-8C5AA82C2EB1}">
      <dgm:prSet phldrT="[Texto]"/>
      <dgm:spPr/>
      <dgm:t>
        <a:bodyPr/>
        <a:lstStyle/>
        <a:p>
          <a:r>
            <a:rPr lang="es-MX" dirty="0" smtClean="0"/>
            <a:t>III. Exista una orden judicial;</a:t>
          </a:r>
          <a:endParaRPr lang="es-MX" dirty="0"/>
        </a:p>
      </dgm:t>
    </dgm:pt>
    <dgm:pt modelId="{B6CB5086-0304-45B3-B9C7-8E5E204B33E1}" type="parTrans" cxnId="{2C94A02D-C495-4856-94B4-2F6DFE3BC89F}">
      <dgm:prSet/>
      <dgm:spPr/>
      <dgm:t>
        <a:bodyPr/>
        <a:lstStyle/>
        <a:p>
          <a:endParaRPr lang="es-MX"/>
        </a:p>
      </dgm:t>
    </dgm:pt>
    <dgm:pt modelId="{0FF7E19F-3A9A-4900-828B-B3EFE8B0D3B3}" type="sibTrans" cxnId="{2C94A02D-C495-4856-94B4-2F6DFE3BC89F}">
      <dgm:prSet/>
      <dgm:spPr/>
      <dgm:t>
        <a:bodyPr/>
        <a:lstStyle/>
        <a:p>
          <a:endParaRPr lang="es-MX"/>
        </a:p>
      </dgm:t>
    </dgm:pt>
    <dgm:pt modelId="{81B74D61-F750-4D38-8286-669FF646904E}">
      <dgm:prSet/>
      <dgm:spPr/>
      <dgm:t>
        <a:bodyPr/>
        <a:lstStyle/>
        <a:p>
          <a:r>
            <a:rPr lang="es-MX" dirty="0" smtClean="0"/>
            <a:t>V. Cuando se transmita entre Sujetos Obligados, siempre y cuando la información se utilice para el ejercicio de facultades propias de los mismos.</a:t>
          </a:r>
          <a:endParaRPr lang="es-MX" dirty="0"/>
        </a:p>
      </dgm:t>
    </dgm:pt>
    <dgm:pt modelId="{57DEE67A-C9A3-4C10-8A8C-9F008B258178}" type="parTrans" cxnId="{2C6E09B3-777B-4A46-B187-3D2D96E9BDB3}">
      <dgm:prSet/>
      <dgm:spPr/>
      <dgm:t>
        <a:bodyPr/>
        <a:lstStyle/>
        <a:p>
          <a:endParaRPr lang="es-MX"/>
        </a:p>
      </dgm:t>
    </dgm:pt>
    <dgm:pt modelId="{5355BD3B-6DA0-4A3A-A777-F1319CEE5615}" type="sibTrans" cxnId="{2C6E09B3-777B-4A46-B187-3D2D96E9BDB3}">
      <dgm:prSet/>
      <dgm:spPr/>
      <dgm:t>
        <a:bodyPr/>
        <a:lstStyle/>
        <a:p>
          <a:endParaRPr lang="es-MX"/>
        </a:p>
      </dgm:t>
    </dgm:pt>
    <dgm:pt modelId="{B4C32119-B83B-411E-8270-5CBA9282CFA6}" type="pres">
      <dgm:prSet presAssocID="{D3DCAF74-9CBE-4B8B-AAC6-F5A194E391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1F9CFC89-B026-475E-A429-4BAFD0110EDD}" type="pres">
      <dgm:prSet presAssocID="{D3DCAF74-9CBE-4B8B-AAC6-F5A194E39137}" presName="Name1" presStyleCnt="0"/>
      <dgm:spPr/>
    </dgm:pt>
    <dgm:pt modelId="{B56DA76F-3414-4703-95DF-86D8624F3854}" type="pres">
      <dgm:prSet presAssocID="{D3DCAF74-9CBE-4B8B-AAC6-F5A194E39137}" presName="cycle" presStyleCnt="0"/>
      <dgm:spPr/>
    </dgm:pt>
    <dgm:pt modelId="{8356ADE8-863E-4CB9-8FB5-1B1FE442AD03}" type="pres">
      <dgm:prSet presAssocID="{D3DCAF74-9CBE-4B8B-AAC6-F5A194E39137}" presName="srcNode" presStyleLbl="node1" presStyleIdx="0" presStyleCnt="4"/>
      <dgm:spPr/>
    </dgm:pt>
    <dgm:pt modelId="{D9A3442C-C047-440C-B0BD-E7C5510517ED}" type="pres">
      <dgm:prSet presAssocID="{D3DCAF74-9CBE-4B8B-AAC6-F5A194E39137}" presName="conn" presStyleLbl="parChTrans1D2" presStyleIdx="0" presStyleCnt="1"/>
      <dgm:spPr/>
      <dgm:t>
        <a:bodyPr/>
        <a:lstStyle/>
        <a:p>
          <a:endParaRPr lang="es-MX"/>
        </a:p>
      </dgm:t>
    </dgm:pt>
    <dgm:pt modelId="{29B6566B-55B7-4D0B-8D7F-2DD135FD1925}" type="pres">
      <dgm:prSet presAssocID="{D3DCAF74-9CBE-4B8B-AAC6-F5A194E39137}" presName="extraNode" presStyleLbl="node1" presStyleIdx="0" presStyleCnt="4"/>
      <dgm:spPr/>
    </dgm:pt>
    <dgm:pt modelId="{42A45912-9E86-4B1B-A572-3F50D13F844F}" type="pres">
      <dgm:prSet presAssocID="{D3DCAF74-9CBE-4B8B-AAC6-F5A194E39137}" presName="dstNode" presStyleLbl="node1" presStyleIdx="0" presStyleCnt="4"/>
      <dgm:spPr/>
    </dgm:pt>
    <dgm:pt modelId="{8411C5E7-B7F8-4CD8-9324-B422474771B1}" type="pres">
      <dgm:prSet presAssocID="{F6DD905F-9808-4559-BDE2-52E28D7986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EDBA61-1759-4AF0-87E2-2698248CD82B}" type="pres">
      <dgm:prSet presAssocID="{F6DD905F-9808-4559-BDE2-52E28D798661}" presName="accent_1" presStyleCnt="0"/>
      <dgm:spPr/>
    </dgm:pt>
    <dgm:pt modelId="{3B201471-20D1-4B25-9E7F-96F7C89C69A6}" type="pres">
      <dgm:prSet presAssocID="{F6DD905F-9808-4559-BDE2-52E28D798661}" presName="accentRepeatNode" presStyleLbl="solidFgAcc1" presStyleIdx="0" presStyleCnt="4"/>
      <dgm:spPr/>
    </dgm:pt>
    <dgm:pt modelId="{95366871-FA56-4C77-9E88-9CB513FDBC37}" type="pres">
      <dgm:prSet presAssocID="{EF0196E7-D54B-4C20-82A8-202EB332B2A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53D884-9E37-4BC7-84A5-38A9093AF18E}" type="pres">
      <dgm:prSet presAssocID="{EF0196E7-D54B-4C20-82A8-202EB332B2A8}" presName="accent_2" presStyleCnt="0"/>
      <dgm:spPr/>
    </dgm:pt>
    <dgm:pt modelId="{5E619EC7-987A-45EF-B1E2-48AD6C33E79B}" type="pres">
      <dgm:prSet presAssocID="{EF0196E7-D54B-4C20-82A8-202EB332B2A8}" presName="accentRepeatNode" presStyleLbl="solidFgAcc1" presStyleIdx="1" presStyleCnt="4"/>
      <dgm:spPr/>
    </dgm:pt>
    <dgm:pt modelId="{FF982DD1-FE30-415C-BC77-E331435DC155}" type="pres">
      <dgm:prSet presAssocID="{9333676B-9930-4914-BC86-8C5AA82C2EB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FBEC09-2423-4E17-9C5A-4CCCD15843A9}" type="pres">
      <dgm:prSet presAssocID="{9333676B-9930-4914-BC86-8C5AA82C2EB1}" presName="accent_3" presStyleCnt="0"/>
      <dgm:spPr/>
    </dgm:pt>
    <dgm:pt modelId="{5E4ACF89-6E82-47DF-8B00-F27E11483079}" type="pres">
      <dgm:prSet presAssocID="{9333676B-9930-4914-BC86-8C5AA82C2EB1}" presName="accentRepeatNode" presStyleLbl="solidFgAcc1" presStyleIdx="2" presStyleCnt="4"/>
      <dgm:spPr/>
    </dgm:pt>
    <dgm:pt modelId="{D851F4DC-0BB5-46AB-9410-04500FD1EEEB}" type="pres">
      <dgm:prSet presAssocID="{81B74D61-F750-4D38-8286-669FF646904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C1F414-565C-49A4-B69F-D92E30A0FC97}" type="pres">
      <dgm:prSet presAssocID="{81B74D61-F750-4D38-8286-669FF646904E}" presName="accent_4" presStyleCnt="0"/>
      <dgm:spPr/>
    </dgm:pt>
    <dgm:pt modelId="{A97EB411-B436-4833-B6D9-6F4EE0B0E267}" type="pres">
      <dgm:prSet presAssocID="{81B74D61-F750-4D38-8286-669FF646904E}" presName="accentRepeatNode" presStyleLbl="solidFgAcc1" presStyleIdx="3" presStyleCnt="4"/>
      <dgm:spPr/>
    </dgm:pt>
  </dgm:ptLst>
  <dgm:cxnLst>
    <dgm:cxn modelId="{D5AFD63D-5498-4ADF-B9AA-EE17C701DB4B}" type="presOf" srcId="{9333676B-9930-4914-BC86-8C5AA82C2EB1}" destId="{FF982DD1-FE30-415C-BC77-E331435DC155}" srcOrd="0" destOrd="0" presId="urn:microsoft.com/office/officeart/2008/layout/VerticalCurvedList"/>
    <dgm:cxn modelId="{B64E276F-D62B-48D2-AD53-C483DB289B1B}" type="presOf" srcId="{3F15DC97-FB9C-4E92-8B2A-C4A6E5A81473}" destId="{D9A3442C-C047-440C-B0BD-E7C5510517ED}" srcOrd="0" destOrd="0" presId="urn:microsoft.com/office/officeart/2008/layout/VerticalCurvedList"/>
    <dgm:cxn modelId="{2C94A02D-C495-4856-94B4-2F6DFE3BC89F}" srcId="{D3DCAF74-9CBE-4B8B-AAC6-F5A194E39137}" destId="{9333676B-9930-4914-BC86-8C5AA82C2EB1}" srcOrd="2" destOrd="0" parTransId="{B6CB5086-0304-45B3-B9C7-8E5E204B33E1}" sibTransId="{0FF7E19F-3A9A-4900-828B-B3EFE8B0D3B3}"/>
    <dgm:cxn modelId="{E51A51C4-1A2B-4A46-A80E-FB89C2DFAC1E}" srcId="{D3DCAF74-9CBE-4B8B-AAC6-F5A194E39137}" destId="{EF0196E7-D54B-4C20-82A8-202EB332B2A8}" srcOrd="1" destOrd="0" parTransId="{491CA26B-1A15-4510-863F-1F6F9D90D54D}" sibTransId="{B1782439-4DB7-4718-A42F-DF8658C257E8}"/>
    <dgm:cxn modelId="{4BF0CCCC-CF99-4859-9250-46AD6929DAA9}" type="presOf" srcId="{F6DD905F-9808-4559-BDE2-52E28D798661}" destId="{8411C5E7-B7F8-4CD8-9324-B422474771B1}" srcOrd="0" destOrd="0" presId="urn:microsoft.com/office/officeart/2008/layout/VerticalCurvedList"/>
    <dgm:cxn modelId="{A0A78B64-A471-4B32-A79A-27F67421A2CF}" type="presOf" srcId="{D3DCAF74-9CBE-4B8B-AAC6-F5A194E39137}" destId="{B4C32119-B83B-411E-8270-5CBA9282CFA6}" srcOrd="0" destOrd="0" presId="urn:microsoft.com/office/officeart/2008/layout/VerticalCurvedList"/>
    <dgm:cxn modelId="{2C6E09B3-777B-4A46-B187-3D2D96E9BDB3}" srcId="{D3DCAF74-9CBE-4B8B-AAC6-F5A194E39137}" destId="{81B74D61-F750-4D38-8286-669FF646904E}" srcOrd="3" destOrd="0" parTransId="{57DEE67A-C9A3-4C10-8A8C-9F008B258178}" sibTransId="{5355BD3B-6DA0-4A3A-A777-F1319CEE5615}"/>
    <dgm:cxn modelId="{ECBB4215-2EA3-4555-9646-BFFA30D60018}" srcId="{D3DCAF74-9CBE-4B8B-AAC6-F5A194E39137}" destId="{F6DD905F-9808-4559-BDE2-52E28D798661}" srcOrd="0" destOrd="0" parTransId="{891E1931-761E-4EFD-92BF-3281790737A5}" sibTransId="{3F15DC97-FB9C-4E92-8B2A-C4A6E5A81473}"/>
    <dgm:cxn modelId="{6AE1A5BD-B7E6-4CDB-B372-48CFDEBAEF6F}" type="presOf" srcId="{EF0196E7-D54B-4C20-82A8-202EB332B2A8}" destId="{95366871-FA56-4C77-9E88-9CB513FDBC37}" srcOrd="0" destOrd="0" presId="urn:microsoft.com/office/officeart/2008/layout/VerticalCurvedList"/>
    <dgm:cxn modelId="{233E4802-A4AF-40BE-BA1F-3EE73FD55278}" type="presOf" srcId="{81B74D61-F750-4D38-8286-669FF646904E}" destId="{D851F4DC-0BB5-46AB-9410-04500FD1EEEB}" srcOrd="0" destOrd="0" presId="urn:microsoft.com/office/officeart/2008/layout/VerticalCurvedList"/>
    <dgm:cxn modelId="{9305354F-D410-4781-95DB-31F0F867B877}" type="presParOf" srcId="{B4C32119-B83B-411E-8270-5CBA9282CFA6}" destId="{1F9CFC89-B026-475E-A429-4BAFD0110EDD}" srcOrd="0" destOrd="0" presId="urn:microsoft.com/office/officeart/2008/layout/VerticalCurvedList"/>
    <dgm:cxn modelId="{B58218F2-9E7A-47A7-A155-42D895884613}" type="presParOf" srcId="{1F9CFC89-B026-475E-A429-4BAFD0110EDD}" destId="{B56DA76F-3414-4703-95DF-86D8624F3854}" srcOrd="0" destOrd="0" presId="urn:microsoft.com/office/officeart/2008/layout/VerticalCurvedList"/>
    <dgm:cxn modelId="{0646E7FB-4642-4265-9E2A-148E1203056A}" type="presParOf" srcId="{B56DA76F-3414-4703-95DF-86D8624F3854}" destId="{8356ADE8-863E-4CB9-8FB5-1B1FE442AD03}" srcOrd="0" destOrd="0" presId="urn:microsoft.com/office/officeart/2008/layout/VerticalCurvedList"/>
    <dgm:cxn modelId="{1F8AFAEC-7654-4FEB-BBE0-080ABF7D90AD}" type="presParOf" srcId="{B56DA76F-3414-4703-95DF-86D8624F3854}" destId="{D9A3442C-C047-440C-B0BD-E7C5510517ED}" srcOrd="1" destOrd="0" presId="urn:microsoft.com/office/officeart/2008/layout/VerticalCurvedList"/>
    <dgm:cxn modelId="{A37A6491-0C00-4622-9146-5B3EA1917BBC}" type="presParOf" srcId="{B56DA76F-3414-4703-95DF-86D8624F3854}" destId="{29B6566B-55B7-4D0B-8D7F-2DD135FD1925}" srcOrd="2" destOrd="0" presId="urn:microsoft.com/office/officeart/2008/layout/VerticalCurvedList"/>
    <dgm:cxn modelId="{16F808AB-5B26-438D-897C-A5FED02A172E}" type="presParOf" srcId="{B56DA76F-3414-4703-95DF-86D8624F3854}" destId="{42A45912-9E86-4B1B-A572-3F50D13F844F}" srcOrd="3" destOrd="0" presId="urn:microsoft.com/office/officeart/2008/layout/VerticalCurvedList"/>
    <dgm:cxn modelId="{F7C0BBB9-8E51-41F6-A97C-155B88CAD611}" type="presParOf" srcId="{1F9CFC89-B026-475E-A429-4BAFD0110EDD}" destId="{8411C5E7-B7F8-4CD8-9324-B422474771B1}" srcOrd="1" destOrd="0" presId="urn:microsoft.com/office/officeart/2008/layout/VerticalCurvedList"/>
    <dgm:cxn modelId="{B5101BCD-2813-40FA-9C68-7DEA1B2AB35D}" type="presParOf" srcId="{1F9CFC89-B026-475E-A429-4BAFD0110EDD}" destId="{4CEDBA61-1759-4AF0-87E2-2698248CD82B}" srcOrd="2" destOrd="0" presId="urn:microsoft.com/office/officeart/2008/layout/VerticalCurvedList"/>
    <dgm:cxn modelId="{84317039-52FE-454A-8C88-1CA5EE063F40}" type="presParOf" srcId="{4CEDBA61-1759-4AF0-87E2-2698248CD82B}" destId="{3B201471-20D1-4B25-9E7F-96F7C89C69A6}" srcOrd="0" destOrd="0" presId="urn:microsoft.com/office/officeart/2008/layout/VerticalCurvedList"/>
    <dgm:cxn modelId="{F7225794-F2B6-4021-99D6-3BC63B122E96}" type="presParOf" srcId="{1F9CFC89-B026-475E-A429-4BAFD0110EDD}" destId="{95366871-FA56-4C77-9E88-9CB513FDBC37}" srcOrd="3" destOrd="0" presId="urn:microsoft.com/office/officeart/2008/layout/VerticalCurvedList"/>
    <dgm:cxn modelId="{04586347-EA68-4AE8-8FA2-BD359BE5EF07}" type="presParOf" srcId="{1F9CFC89-B026-475E-A429-4BAFD0110EDD}" destId="{6053D884-9E37-4BC7-84A5-38A9093AF18E}" srcOrd="4" destOrd="0" presId="urn:microsoft.com/office/officeart/2008/layout/VerticalCurvedList"/>
    <dgm:cxn modelId="{419D967A-1F0C-4CCB-AC85-C36C5E74FEE6}" type="presParOf" srcId="{6053D884-9E37-4BC7-84A5-38A9093AF18E}" destId="{5E619EC7-987A-45EF-B1E2-48AD6C33E79B}" srcOrd="0" destOrd="0" presId="urn:microsoft.com/office/officeart/2008/layout/VerticalCurvedList"/>
    <dgm:cxn modelId="{C88B88C3-4628-429F-B29B-36AA879F9B90}" type="presParOf" srcId="{1F9CFC89-B026-475E-A429-4BAFD0110EDD}" destId="{FF982DD1-FE30-415C-BC77-E331435DC155}" srcOrd="5" destOrd="0" presId="urn:microsoft.com/office/officeart/2008/layout/VerticalCurvedList"/>
    <dgm:cxn modelId="{40DD00F4-D18E-4538-A14F-539A462D79B4}" type="presParOf" srcId="{1F9CFC89-B026-475E-A429-4BAFD0110EDD}" destId="{20FBEC09-2423-4E17-9C5A-4CCCD15843A9}" srcOrd="6" destOrd="0" presId="urn:microsoft.com/office/officeart/2008/layout/VerticalCurvedList"/>
    <dgm:cxn modelId="{E56F6122-247F-4F1E-9DE2-2B958AD1477A}" type="presParOf" srcId="{20FBEC09-2423-4E17-9C5A-4CCCD15843A9}" destId="{5E4ACF89-6E82-47DF-8B00-F27E11483079}" srcOrd="0" destOrd="0" presId="urn:microsoft.com/office/officeart/2008/layout/VerticalCurvedList"/>
    <dgm:cxn modelId="{08B2FD8D-942E-4A4E-9D06-A865EA9BD3F1}" type="presParOf" srcId="{1F9CFC89-B026-475E-A429-4BAFD0110EDD}" destId="{D851F4DC-0BB5-46AB-9410-04500FD1EEEB}" srcOrd="7" destOrd="0" presId="urn:microsoft.com/office/officeart/2008/layout/VerticalCurvedList"/>
    <dgm:cxn modelId="{6E938BFE-015B-48A6-B9A6-3EF80A7BFC01}" type="presParOf" srcId="{1F9CFC89-B026-475E-A429-4BAFD0110EDD}" destId="{A7C1F414-565C-49A4-B69F-D92E30A0FC97}" srcOrd="8" destOrd="0" presId="urn:microsoft.com/office/officeart/2008/layout/VerticalCurvedList"/>
    <dgm:cxn modelId="{B245A931-5922-457A-88FE-3DAB66208E75}" type="presParOf" srcId="{A7C1F414-565C-49A4-B69F-D92E30A0FC97}" destId="{A97EB411-B436-4833-B6D9-6F4EE0B0E2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71F0C4-1B0F-4041-9358-D6A53D08E6CB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29E2739-3A89-47ED-AB31-80F88338AD4E}">
      <dgm:prSet phldrT="[Texto]"/>
      <dgm:spPr/>
      <dgm:t>
        <a:bodyPr/>
        <a:lstStyle/>
        <a:p>
          <a:r>
            <a:rPr lang="es-MX" dirty="0" smtClean="0"/>
            <a:t>¿En que momento se hace?</a:t>
          </a:r>
          <a:endParaRPr lang="es-MX" dirty="0"/>
        </a:p>
      </dgm:t>
    </dgm:pt>
    <dgm:pt modelId="{345B7D38-C0A4-461E-9CB4-4DCF2DCDB625}" type="parTrans" cxnId="{184893D5-39C4-4446-B8C0-C3E5053C5B77}">
      <dgm:prSet/>
      <dgm:spPr/>
      <dgm:t>
        <a:bodyPr/>
        <a:lstStyle/>
        <a:p>
          <a:endParaRPr lang="es-MX"/>
        </a:p>
      </dgm:t>
    </dgm:pt>
    <dgm:pt modelId="{B6042399-3D3D-4F71-90F7-CED8C08C9802}" type="sibTrans" cxnId="{184893D5-39C4-4446-B8C0-C3E5053C5B77}">
      <dgm:prSet/>
      <dgm:spPr/>
      <dgm:t>
        <a:bodyPr/>
        <a:lstStyle/>
        <a:p>
          <a:endParaRPr lang="es-MX"/>
        </a:p>
      </dgm:t>
    </dgm:pt>
    <dgm:pt modelId="{BD6D1015-5ECF-4140-9D8C-4274005087AC}">
      <dgm:prSet phldrT="[Texto]"/>
      <dgm:spPr/>
      <dgm:t>
        <a:bodyPr/>
        <a:lstStyle/>
        <a:p>
          <a:r>
            <a:rPr lang="es-MX" dirty="0" smtClean="0"/>
            <a:t>Cuando una persona interesada en la información que se clasificó como confidencial se inconforma ante la autoridad garante ya que presume que la misma tiene un interés público.</a:t>
          </a:r>
          <a:endParaRPr lang="es-MX" dirty="0"/>
        </a:p>
      </dgm:t>
    </dgm:pt>
    <dgm:pt modelId="{4B6EB4E4-3D2E-43F0-BDAD-5AC83FCA59F9}" type="parTrans" cxnId="{4BFBD082-034C-4D0F-BDCB-55C5A045E0CA}">
      <dgm:prSet/>
      <dgm:spPr/>
      <dgm:t>
        <a:bodyPr/>
        <a:lstStyle/>
        <a:p>
          <a:endParaRPr lang="es-MX"/>
        </a:p>
      </dgm:t>
    </dgm:pt>
    <dgm:pt modelId="{102BCF4B-78B6-4C31-B5B8-16A15E287AA7}" type="sibTrans" cxnId="{4BFBD082-034C-4D0F-BDCB-55C5A045E0CA}">
      <dgm:prSet/>
      <dgm:spPr/>
      <dgm:t>
        <a:bodyPr/>
        <a:lstStyle/>
        <a:p>
          <a:endParaRPr lang="es-MX"/>
        </a:p>
      </dgm:t>
    </dgm:pt>
    <dgm:pt modelId="{36AA23BD-7719-4844-BDA7-7421DF6DFB6D}">
      <dgm:prSet phldrT="[Texto]"/>
      <dgm:spPr/>
      <dgm:t>
        <a:bodyPr/>
        <a:lstStyle/>
        <a:p>
          <a:r>
            <a:rPr lang="es-MX" dirty="0" smtClean="0"/>
            <a:t>¿Cuál es el medio para inconformarse y ante quién?</a:t>
          </a:r>
        </a:p>
      </dgm:t>
    </dgm:pt>
    <dgm:pt modelId="{F5A22398-D708-4F99-90BE-1E760E57A8E4}" type="parTrans" cxnId="{0E992924-7A30-4FFC-A783-C262105731D3}">
      <dgm:prSet/>
      <dgm:spPr/>
      <dgm:t>
        <a:bodyPr/>
        <a:lstStyle/>
        <a:p>
          <a:endParaRPr lang="es-MX"/>
        </a:p>
      </dgm:t>
    </dgm:pt>
    <dgm:pt modelId="{0ABA86F1-01CC-4B0A-AC30-719DC446B6F5}" type="sibTrans" cxnId="{0E992924-7A30-4FFC-A783-C262105731D3}">
      <dgm:prSet/>
      <dgm:spPr/>
      <dgm:t>
        <a:bodyPr/>
        <a:lstStyle/>
        <a:p>
          <a:endParaRPr lang="es-MX"/>
        </a:p>
      </dgm:t>
    </dgm:pt>
    <dgm:pt modelId="{9CA69608-BD29-47F7-B750-7C8D29970B47}">
      <dgm:prSet phldrT="[Texto]"/>
      <dgm:spPr/>
      <dgm:t>
        <a:bodyPr/>
        <a:lstStyle/>
        <a:p>
          <a:r>
            <a:rPr lang="es-MX" dirty="0" smtClean="0"/>
            <a:t>El interesado puede interponer un recurso de revisión ante la autoridad garante correspondiente, quien ponderará entre los derechos de acceso a la información pública y el de protección de datos personales o derecho a la intimidad, entre otros.</a:t>
          </a:r>
        </a:p>
      </dgm:t>
    </dgm:pt>
    <dgm:pt modelId="{B1886CF4-EF78-40B2-8D6F-A41017D94856}" type="parTrans" cxnId="{E3BFB23A-D843-4247-BA06-26E91FF3A12A}">
      <dgm:prSet/>
      <dgm:spPr/>
      <dgm:t>
        <a:bodyPr/>
        <a:lstStyle/>
        <a:p>
          <a:endParaRPr lang="es-MX"/>
        </a:p>
      </dgm:t>
    </dgm:pt>
    <dgm:pt modelId="{FAB099B8-3A3C-4E34-A5B9-C559AA84D210}" type="sibTrans" cxnId="{E3BFB23A-D843-4247-BA06-26E91FF3A12A}">
      <dgm:prSet/>
      <dgm:spPr/>
      <dgm:t>
        <a:bodyPr/>
        <a:lstStyle/>
        <a:p>
          <a:endParaRPr lang="es-MX"/>
        </a:p>
      </dgm:t>
    </dgm:pt>
    <dgm:pt modelId="{B2118156-D71B-4B94-8146-090939672273}">
      <dgm:prSet phldrT="[Texto]"/>
      <dgm:spPr/>
      <dgm:t>
        <a:bodyPr/>
        <a:lstStyle/>
        <a:p>
          <a:r>
            <a:rPr lang="es-MX" dirty="0" smtClean="0"/>
            <a:t>¿Qué procede después de que el órgano garante resuelve?</a:t>
          </a:r>
        </a:p>
      </dgm:t>
    </dgm:pt>
    <dgm:pt modelId="{BAEFB768-FC18-4A93-BA08-F3ED69EF9479}" type="parTrans" cxnId="{A03EFE3D-432E-4E4C-8A9D-492507C011E8}">
      <dgm:prSet/>
      <dgm:spPr/>
      <dgm:t>
        <a:bodyPr/>
        <a:lstStyle/>
        <a:p>
          <a:endParaRPr lang="es-MX"/>
        </a:p>
      </dgm:t>
    </dgm:pt>
    <dgm:pt modelId="{D9F11F46-24FD-4D92-86C3-E6EFCE423C4A}" type="sibTrans" cxnId="{A03EFE3D-432E-4E4C-8A9D-492507C011E8}">
      <dgm:prSet/>
      <dgm:spPr/>
      <dgm:t>
        <a:bodyPr/>
        <a:lstStyle/>
        <a:p>
          <a:endParaRPr lang="es-MX"/>
        </a:p>
      </dgm:t>
    </dgm:pt>
    <dgm:pt modelId="{C97A8DE7-D671-4531-BF1D-E2828AF960D2}">
      <dgm:prSet phldrT="[Texto]"/>
      <dgm:spPr/>
      <dgm:t>
        <a:bodyPr/>
        <a:lstStyle/>
        <a:p>
          <a:r>
            <a:rPr lang="es-MX" dirty="0" smtClean="0"/>
            <a:t>En caso de que considere que el beneficio de publicar la información clasificada por el Sujeto Obligado es mayor al de protegerla, se ordenará su desclasificación y posterior publicación. </a:t>
          </a:r>
        </a:p>
      </dgm:t>
    </dgm:pt>
    <dgm:pt modelId="{A92CB405-3B2B-404B-9F27-27DF255F2873}" type="parTrans" cxnId="{9D8AEBAF-EC08-43E7-B0B3-547831248C75}">
      <dgm:prSet/>
      <dgm:spPr/>
      <dgm:t>
        <a:bodyPr/>
        <a:lstStyle/>
        <a:p>
          <a:endParaRPr lang="es-MX"/>
        </a:p>
      </dgm:t>
    </dgm:pt>
    <dgm:pt modelId="{21F1963F-9477-4250-84E6-983119A5FC4A}" type="sibTrans" cxnId="{9D8AEBAF-EC08-43E7-B0B3-547831248C75}">
      <dgm:prSet/>
      <dgm:spPr/>
      <dgm:t>
        <a:bodyPr/>
        <a:lstStyle/>
        <a:p>
          <a:endParaRPr lang="es-MX"/>
        </a:p>
      </dgm:t>
    </dgm:pt>
    <dgm:pt modelId="{4469F102-D584-4A0D-BE9F-0E1E4234138E}" type="pres">
      <dgm:prSet presAssocID="{1B71F0C4-1B0F-4041-9358-D6A53D08E6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98C403-D511-49AC-8C50-C2D3C11FF916}" type="pres">
      <dgm:prSet presAssocID="{529E2739-3A89-47ED-AB31-80F88338AD4E}" presName="parentLin" presStyleCnt="0"/>
      <dgm:spPr/>
    </dgm:pt>
    <dgm:pt modelId="{95121182-AED1-4C11-B178-72C0E7672B48}" type="pres">
      <dgm:prSet presAssocID="{529E2739-3A89-47ED-AB31-80F88338AD4E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E887894-58A3-4F84-963E-D3E1DD488613}" type="pres">
      <dgm:prSet presAssocID="{529E2739-3A89-47ED-AB31-80F88338AD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1BDC65-C841-41F6-BDA2-47BAF6750E78}" type="pres">
      <dgm:prSet presAssocID="{529E2739-3A89-47ED-AB31-80F88338AD4E}" presName="negativeSpace" presStyleCnt="0"/>
      <dgm:spPr/>
    </dgm:pt>
    <dgm:pt modelId="{C9526FAF-DD7E-4065-BD83-19859DEABFDB}" type="pres">
      <dgm:prSet presAssocID="{529E2739-3A89-47ED-AB31-80F88338AD4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309FDA-71D6-4620-BC01-D741FADF2B73}" type="pres">
      <dgm:prSet presAssocID="{B6042399-3D3D-4F71-90F7-CED8C08C9802}" presName="spaceBetweenRectangles" presStyleCnt="0"/>
      <dgm:spPr/>
    </dgm:pt>
    <dgm:pt modelId="{FA1FB6FA-70F4-403D-8735-FF3038BF3329}" type="pres">
      <dgm:prSet presAssocID="{36AA23BD-7719-4844-BDA7-7421DF6DFB6D}" presName="parentLin" presStyleCnt="0"/>
      <dgm:spPr/>
    </dgm:pt>
    <dgm:pt modelId="{C9551759-FF8C-4F6B-AA52-85BB5A2C6720}" type="pres">
      <dgm:prSet presAssocID="{36AA23BD-7719-4844-BDA7-7421DF6DFB6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0E3A8E6-F0A2-4000-875A-E2FF58AE5307}" type="pres">
      <dgm:prSet presAssocID="{36AA23BD-7719-4844-BDA7-7421DF6DFB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0B4A29-4756-401D-A2C4-75922E550EFE}" type="pres">
      <dgm:prSet presAssocID="{36AA23BD-7719-4844-BDA7-7421DF6DFB6D}" presName="negativeSpace" presStyleCnt="0"/>
      <dgm:spPr/>
    </dgm:pt>
    <dgm:pt modelId="{6EA3E8DA-E5E1-4326-8DCB-C8AD98B7AE25}" type="pres">
      <dgm:prSet presAssocID="{36AA23BD-7719-4844-BDA7-7421DF6DFB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026462-19D1-47F0-80B9-DEDEA5A4E790}" type="pres">
      <dgm:prSet presAssocID="{0ABA86F1-01CC-4B0A-AC30-719DC446B6F5}" presName="spaceBetweenRectangles" presStyleCnt="0"/>
      <dgm:spPr/>
    </dgm:pt>
    <dgm:pt modelId="{2001E59C-9E1C-4EE9-8A17-241B0F2CBC48}" type="pres">
      <dgm:prSet presAssocID="{B2118156-D71B-4B94-8146-090939672273}" presName="parentLin" presStyleCnt="0"/>
      <dgm:spPr/>
    </dgm:pt>
    <dgm:pt modelId="{D4A03BA9-4EA1-4E61-A4CE-C743D25CAA6F}" type="pres">
      <dgm:prSet presAssocID="{B2118156-D71B-4B94-8146-09093967227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6A969F4E-B40E-4571-BDD4-052DEDE65780}" type="pres">
      <dgm:prSet presAssocID="{B2118156-D71B-4B94-8146-0909396722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8218D1-8B43-484A-A7BE-C35717366635}" type="pres">
      <dgm:prSet presAssocID="{B2118156-D71B-4B94-8146-090939672273}" presName="negativeSpace" presStyleCnt="0"/>
      <dgm:spPr/>
    </dgm:pt>
    <dgm:pt modelId="{1F91A5D6-135D-4DD3-BE8F-933CC14AB4A0}" type="pres">
      <dgm:prSet presAssocID="{B2118156-D71B-4B94-8146-09093967227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D35F4C-C6E3-4306-B067-6119C3B0E38F}" type="presOf" srcId="{B2118156-D71B-4B94-8146-090939672273}" destId="{D4A03BA9-4EA1-4E61-A4CE-C743D25CAA6F}" srcOrd="0" destOrd="0" presId="urn:microsoft.com/office/officeart/2005/8/layout/list1"/>
    <dgm:cxn modelId="{A03EFE3D-432E-4E4C-8A9D-492507C011E8}" srcId="{1B71F0C4-1B0F-4041-9358-D6A53D08E6CB}" destId="{B2118156-D71B-4B94-8146-090939672273}" srcOrd="2" destOrd="0" parTransId="{BAEFB768-FC18-4A93-BA08-F3ED69EF9479}" sibTransId="{D9F11F46-24FD-4D92-86C3-E6EFCE423C4A}"/>
    <dgm:cxn modelId="{269D331B-E40D-4CE8-8270-D37B259AE2F0}" type="presOf" srcId="{BD6D1015-5ECF-4140-9D8C-4274005087AC}" destId="{C9526FAF-DD7E-4065-BD83-19859DEABFDB}" srcOrd="0" destOrd="0" presId="urn:microsoft.com/office/officeart/2005/8/layout/list1"/>
    <dgm:cxn modelId="{28C0EBC9-492A-4E70-8146-D117A20F11AC}" type="presOf" srcId="{36AA23BD-7719-4844-BDA7-7421DF6DFB6D}" destId="{10E3A8E6-F0A2-4000-875A-E2FF58AE5307}" srcOrd="1" destOrd="0" presId="urn:microsoft.com/office/officeart/2005/8/layout/list1"/>
    <dgm:cxn modelId="{4BFBD082-034C-4D0F-BDCB-55C5A045E0CA}" srcId="{529E2739-3A89-47ED-AB31-80F88338AD4E}" destId="{BD6D1015-5ECF-4140-9D8C-4274005087AC}" srcOrd="0" destOrd="0" parTransId="{4B6EB4E4-3D2E-43F0-BDAD-5AC83FCA59F9}" sibTransId="{102BCF4B-78B6-4C31-B5B8-16A15E287AA7}"/>
    <dgm:cxn modelId="{D7E34292-FD68-4706-BFB7-C9107519F460}" type="presOf" srcId="{529E2739-3A89-47ED-AB31-80F88338AD4E}" destId="{95121182-AED1-4C11-B178-72C0E7672B48}" srcOrd="0" destOrd="0" presId="urn:microsoft.com/office/officeart/2005/8/layout/list1"/>
    <dgm:cxn modelId="{22ADE01C-0AA2-442C-9D96-0D3452D618A2}" type="presOf" srcId="{C97A8DE7-D671-4531-BF1D-E2828AF960D2}" destId="{1F91A5D6-135D-4DD3-BE8F-933CC14AB4A0}" srcOrd="0" destOrd="0" presId="urn:microsoft.com/office/officeart/2005/8/layout/list1"/>
    <dgm:cxn modelId="{C5BC7BF7-BF7D-4928-A3FE-F98E8ADC878D}" type="presOf" srcId="{1B71F0C4-1B0F-4041-9358-D6A53D08E6CB}" destId="{4469F102-D584-4A0D-BE9F-0E1E4234138E}" srcOrd="0" destOrd="0" presId="urn:microsoft.com/office/officeart/2005/8/layout/list1"/>
    <dgm:cxn modelId="{E3BFB23A-D843-4247-BA06-26E91FF3A12A}" srcId="{36AA23BD-7719-4844-BDA7-7421DF6DFB6D}" destId="{9CA69608-BD29-47F7-B750-7C8D29970B47}" srcOrd="0" destOrd="0" parTransId="{B1886CF4-EF78-40B2-8D6F-A41017D94856}" sibTransId="{FAB099B8-3A3C-4E34-A5B9-C559AA84D210}"/>
    <dgm:cxn modelId="{7011BC44-5016-46C8-AEC8-A211CD3D6A2F}" type="presOf" srcId="{529E2739-3A89-47ED-AB31-80F88338AD4E}" destId="{9E887894-58A3-4F84-963E-D3E1DD488613}" srcOrd="1" destOrd="0" presId="urn:microsoft.com/office/officeart/2005/8/layout/list1"/>
    <dgm:cxn modelId="{9D8AEBAF-EC08-43E7-B0B3-547831248C75}" srcId="{B2118156-D71B-4B94-8146-090939672273}" destId="{C97A8DE7-D671-4531-BF1D-E2828AF960D2}" srcOrd="0" destOrd="0" parTransId="{A92CB405-3B2B-404B-9F27-27DF255F2873}" sibTransId="{21F1963F-9477-4250-84E6-983119A5FC4A}"/>
    <dgm:cxn modelId="{E3150DB0-EB45-4033-B5EC-D92E2ED3E057}" type="presOf" srcId="{36AA23BD-7719-4844-BDA7-7421DF6DFB6D}" destId="{C9551759-FF8C-4F6B-AA52-85BB5A2C6720}" srcOrd="0" destOrd="0" presId="urn:microsoft.com/office/officeart/2005/8/layout/list1"/>
    <dgm:cxn modelId="{07235784-6C9A-4DAC-9997-A42D27C4613D}" type="presOf" srcId="{B2118156-D71B-4B94-8146-090939672273}" destId="{6A969F4E-B40E-4571-BDD4-052DEDE65780}" srcOrd="1" destOrd="0" presId="urn:microsoft.com/office/officeart/2005/8/layout/list1"/>
    <dgm:cxn modelId="{1F74D32F-5399-43F7-9E78-58240D18F858}" type="presOf" srcId="{9CA69608-BD29-47F7-B750-7C8D29970B47}" destId="{6EA3E8DA-E5E1-4326-8DCB-C8AD98B7AE25}" srcOrd="0" destOrd="0" presId="urn:microsoft.com/office/officeart/2005/8/layout/list1"/>
    <dgm:cxn modelId="{184893D5-39C4-4446-B8C0-C3E5053C5B77}" srcId="{1B71F0C4-1B0F-4041-9358-D6A53D08E6CB}" destId="{529E2739-3A89-47ED-AB31-80F88338AD4E}" srcOrd="0" destOrd="0" parTransId="{345B7D38-C0A4-461E-9CB4-4DCF2DCDB625}" sibTransId="{B6042399-3D3D-4F71-90F7-CED8C08C9802}"/>
    <dgm:cxn modelId="{0E992924-7A30-4FFC-A783-C262105731D3}" srcId="{1B71F0C4-1B0F-4041-9358-D6A53D08E6CB}" destId="{36AA23BD-7719-4844-BDA7-7421DF6DFB6D}" srcOrd="1" destOrd="0" parTransId="{F5A22398-D708-4F99-90BE-1E760E57A8E4}" sibTransId="{0ABA86F1-01CC-4B0A-AC30-719DC446B6F5}"/>
    <dgm:cxn modelId="{69D7A0E6-6CDE-4DAD-8D87-60DCEF3DAB02}" type="presParOf" srcId="{4469F102-D584-4A0D-BE9F-0E1E4234138E}" destId="{0A98C403-D511-49AC-8C50-C2D3C11FF916}" srcOrd="0" destOrd="0" presId="urn:microsoft.com/office/officeart/2005/8/layout/list1"/>
    <dgm:cxn modelId="{7A73B8CE-546B-436C-A259-7D2C479B2B25}" type="presParOf" srcId="{0A98C403-D511-49AC-8C50-C2D3C11FF916}" destId="{95121182-AED1-4C11-B178-72C0E7672B48}" srcOrd="0" destOrd="0" presId="urn:microsoft.com/office/officeart/2005/8/layout/list1"/>
    <dgm:cxn modelId="{2C1DFFD8-DBFB-4677-9921-B06942011AF0}" type="presParOf" srcId="{0A98C403-D511-49AC-8C50-C2D3C11FF916}" destId="{9E887894-58A3-4F84-963E-D3E1DD488613}" srcOrd="1" destOrd="0" presId="urn:microsoft.com/office/officeart/2005/8/layout/list1"/>
    <dgm:cxn modelId="{1754FA01-5D56-4326-B376-0BB1920A88CE}" type="presParOf" srcId="{4469F102-D584-4A0D-BE9F-0E1E4234138E}" destId="{D31BDC65-C841-41F6-BDA2-47BAF6750E78}" srcOrd="1" destOrd="0" presId="urn:microsoft.com/office/officeart/2005/8/layout/list1"/>
    <dgm:cxn modelId="{F6BC6F6D-95AA-49E9-88D8-A33937D23713}" type="presParOf" srcId="{4469F102-D584-4A0D-BE9F-0E1E4234138E}" destId="{C9526FAF-DD7E-4065-BD83-19859DEABFDB}" srcOrd="2" destOrd="0" presId="urn:microsoft.com/office/officeart/2005/8/layout/list1"/>
    <dgm:cxn modelId="{D29B3BA4-BB41-4DED-A0A3-4B144789A84C}" type="presParOf" srcId="{4469F102-D584-4A0D-BE9F-0E1E4234138E}" destId="{A7309FDA-71D6-4620-BC01-D741FADF2B73}" srcOrd="3" destOrd="0" presId="urn:microsoft.com/office/officeart/2005/8/layout/list1"/>
    <dgm:cxn modelId="{DB8AE8F3-E13E-4B62-983F-7F315462A39E}" type="presParOf" srcId="{4469F102-D584-4A0D-BE9F-0E1E4234138E}" destId="{FA1FB6FA-70F4-403D-8735-FF3038BF3329}" srcOrd="4" destOrd="0" presId="urn:microsoft.com/office/officeart/2005/8/layout/list1"/>
    <dgm:cxn modelId="{A21BF7CD-FF47-4B39-A83D-CD561D4DFB05}" type="presParOf" srcId="{FA1FB6FA-70F4-403D-8735-FF3038BF3329}" destId="{C9551759-FF8C-4F6B-AA52-85BB5A2C6720}" srcOrd="0" destOrd="0" presId="urn:microsoft.com/office/officeart/2005/8/layout/list1"/>
    <dgm:cxn modelId="{ADB4BD57-EAF3-4630-AF61-725762022187}" type="presParOf" srcId="{FA1FB6FA-70F4-403D-8735-FF3038BF3329}" destId="{10E3A8E6-F0A2-4000-875A-E2FF58AE5307}" srcOrd="1" destOrd="0" presId="urn:microsoft.com/office/officeart/2005/8/layout/list1"/>
    <dgm:cxn modelId="{DD24A733-7EDF-4FA4-9E8C-F33EE2F38BB4}" type="presParOf" srcId="{4469F102-D584-4A0D-BE9F-0E1E4234138E}" destId="{470B4A29-4756-401D-A2C4-75922E550EFE}" srcOrd="5" destOrd="0" presId="urn:microsoft.com/office/officeart/2005/8/layout/list1"/>
    <dgm:cxn modelId="{9601B281-C9EE-460B-BBA5-2EBB7B299323}" type="presParOf" srcId="{4469F102-D584-4A0D-BE9F-0E1E4234138E}" destId="{6EA3E8DA-E5E1-4326-8DCB-C8AD98B7AE25}" srcOrd="6" destOrd="0" presId="urn:microsoft.com/office/officeart/2005/8/layout/list1"/>
    <dgm:cxn modelId="{6B7DCCB0-4E9A-450F-AA00-A5A6C328DE58}" type="presParOf" srcId="{4469F102-D584-4A0D-BE9F-0E1E4234138E}" destId="{83026462-19D1-47F0-80B9-DEDEA5A4E790}" srcOrd="7" destOrd="0" presId="urn:microsoft.com/office/officeart/2005/8/layout/list1"/>
    <dgm:cxn modelId="{21B41F34-0858-4BFB-9B77-29CAA486376F}" type="presParOf" srcId="{4469F102-D584-4A0D-BE9F-0E1E4234138E}" destId="{2001E59C-9E1C-4EE9-8A17-241B0F2CBC48}" srcOrd="8" destOrd="0" presId="urn:microsoft.com/office/officeart/2005/8/layout/list1"/>
    <dgm:cxn modelId="{746FF63D-BB6C-4338-BCA0-2E17C5317DEA}" type="presParOf" srcId="{2001E59C-9E1C-4EE9-8A17-241B0F2CBC48}" destId="{D4A03BA9-4EA1-4E61-A4CE-C743D25CAA6F}" srcOrd="0" destOrd="0" presId="urn:microsoft.com/office/officeart/2005/8/layout/list1"/>
    <dgm:cxn modelId="{6E5E7711-DB7B-4E1B-8EE9-B2EAF9AA4EBD}" type="presParOf" srcId="{2001E59C-9E1C-4EE9-8A17-241B0F2CBC48}" destId="{6A969F4E-B40E-4571-BDD4-052DEDE65780}" srcOrd="1" destOrd="0" presId="urn:microsoft.com/office/officeart/2005/8/layout/list1"/>
    <dgm:cxn modelId="{2A4AAE3E-4993-4646-B514-79BE162A1DF0}" type="presParOf" srcId="{4469F102-D584-4A0D-BE9F-0E1E4234138E}" destId="{0A8218D1-8B43-484A-A7BE-C35717366635}" srcOrd="9" destOrd="0" presId="urn:microsoft.com/office/officeart/2005/8/layout/list1"/>
    <dgm:cxn modelId="{8BCA07FE-1E55-4E03-95AC-F34C793EB9D8}" type="presParOf" srcId="{4469F102-D584-4A0D-BE9F-0E1E4234138E}" destId="{1F91A5D6-135D-4DD3-BE8F-933CC14AB4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2AFEC9-C0C1-4DE2-9E90-DF84508B2F4A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D40ED672-AF0D-42AE-8EB5-4DFD0F193C2B}">
      <dgm:prSet phldrT="[Texto]"/>
      <dgm:spPr/>
      <dgm:t>
        <a:bodyPr/>
        <a:lstStyle/>
        <a:p>
          <a:r>
            <a:rPr lang="es-MX" dirty="0" smtClean="0"/>
            <a:t>I. Se trate de violaciones graves de derechos humanos o delitos de lesa humanidad; </a:t>
          </a:r>
          <a:endParaRPr lang="es-MX" dirty="0"/>
        </a:p>
      </dgm:t>
    </dgm:pt>
    <dgm:pt modelId="{6BE18559-0FA0-4FFC-8145-717D31F566E0}" type="parTrans" cxnId="{40CA2809-365C-4DC9-A9EF-9E3E46B83D61}">
      <dgm:prSet/>
      <dgm:spPr/>
      <dgm:t>
        <a:bodyPr/>
        <a:lstStyle/>
        <a:p>
          <a:endParaRPr lang="es-MX"/>
        </a:p>
      </dgm:t>
    </dgm:pt>
    <dgm:pt modelId="{2A058BD1-9DC7-4798-9D2A-E0D90E3B1757}" type="sibTrans" cxnId="{40CA2809-365C-4DC9-A9EF-9E3E46B83D61}">
      <dgm:prSet/>
      <dgm:spPr/>
      <dgm:t>
        <a:bodyPr/>
        <a:lstStyle/>
        <a:p>
          <a:endParaRPr lang="es-MX"/>
        </a:p>
      </dgm:t>
    </dgm:pt>
    <dgm:pt modelId="{22D727D9-D961-44BC-8BD9-AA14DAA376D0}">
      <dgm:prSet/>
      <dgm:spPr/>
      <dgm:t>
        <a:bodyPr/>
        <a:lstStyle/>
        <a:p>
          <a:r>
            <a:rPr lang="es-MX" dirty="0" smtClean="0"/>
            <a:t>II. Se trate de información relacionada con actos de corrupción de acuerdo con las leyes aplicables, y </a:t>
          </a:r>
        </a:p>
      </dgm:t>
    </dgm:pt>
    <dgm:pt modelId="{9728A5CD-23DF-46A0-898E-190E590F1CD1}" type="parTrans" cxnId="{D9CB22E7-1819-4BD1-9AFF-05C1B3AF1E99}">
      <dgm:prSet/>
      <dgm:spPr/>
      <dgm:t>
        <a:bodyPr/>
        <a:lstStyle/>
        <a:p>
          <a:endParaRPr lang="es-MX"/>
        </a:p>
      </dgm:t>
    </dgm:pt>
    <dgm:pt modelId="{1597A6D8-75C1-40F3-BFCB-8C8D247B7495}" type="sibTrans" cxnId="{D9CB22E7-1819-4BD1-9AFF-05C1B3AF1E99}">
      <dgm:prSet/>
      <dgm:spPr/>
      <dgm:t>
        <a:bodyPr/>
        <a:lstStyle/>
        <a:p>
          <a:endParaRPr lang="es-MX"/>
        </a:p>
      </dgm:t>
    </dgm:pt>
    <dgm:pt modelId="{F4FA4175-17FD-496F-B226-C787AAB4359A}">
      <dgm:prSet/>
      <dgm:spPr/>
      <dgm:t>
        <a:bodyPr/>
        <a:lstStyle/>
        <a:p>
          <a:r>
            <a:rPr lang="es-MX" dirty="0" smtClean="0"/>
            <a:t>III. Cuando se trate de lo previsto en el Titulo Quinto, Capítulos II y III de la presente Ley. (Obligaciones de Transparencia)</a:t>
          </a:r>
          <a:endParaRPr lang="es-MX" dirty="0"/>
        </a:p>
      </dgm:t>
    </dgm:pt>
    <dgm:pt modelId="{B38F2218-8EC8-40CF-AFED-75526E3B6418}" type="parTrans" cxnId="{A47DB7B5-3153-4737-9903-F88800CC6920}">
      <dgm:prSet/>
      <dgm:spPr/>
      <dgm:t>
        <a:bodyPr/>
        <a:lstStyle/>
        <a:p>
          <a:endParaRPr lang="es-MX"/>
        </a:p>
      </dgm:t>
    </dgm:pt>
    <dgm:pt modelId="{E29943D7-5821-43CF-ABE6-A4A7282462A3}" type="sibTrans" cxnId="{A47DB7B5-3153-4737-9903-F88800CC6920}">
      <dgm:prSet/>
      <dgm:spPr/>
      <dgm:t>
        <a:bodyPr/>
        <a:lstStyle/>
        <a:p>
          <a:endParaRPr lang="es-MX"/>
        </a:p>
      </dgm:t>
    </dgm:pt>
    <dgm:pt modelId="{F299F2AB-F390-46DB-892B-6673564F43F7}" type="pres">
      <dgm:prSet presAssocID="{082AFEC9-C0C1-4DE2-9E90-DF84508B2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4D4938-94AE-4983-8AD5-092AF9F6C88A}" type="pres">
      <dgm:prSet presAssocID="{D40ED672-AF0D-42AE-8EB5-4DFD0F193C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ECF264-0E63-4BFC-8510-5B384C670F20}" type="pres">
      <dgm:prSet presAssocID="{2A058BD1-9DC7-4798-9D2A-E0D90E3B1757}" presName="sibTrans" presStyleCnt="0"/>
      <dgm:spPr/>
      <dgm:t>
        <a:bodyPr/>
        <a:lstStyle/>
        <a:p>
          <a:endParaRPr lang="es-MX"/>
        </a:p>
      </dgm:t>
    </dgm:pt>
    <dgm:pt modelId="{671945EC-168B-421E-B241-1D4D714A8891}" type="pres">
      <dgm:prSet presAssocID="{22D727D9-D961-44BC-8BD9-AA14DAA376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D0CC45-CAC8-4740-B13E-6AC0158A433E}" type="pres">
      <dgm:prSet presAssocID="{1597A6D8-75C1-40F3-BFCB-8C8D247B7495}" presName="sibTrans" presStyleCnt="0"/>
      <dgm:spPr/>
      <dgm:t>
        <a:bodyPr/>
        <a:lstStyle/>
        <a:p>
          <a:endParaRPr lang="es-MX"/>
        </a:p>
      </dgm:t>
    </dgm:pt>
    <dgm:pt modelId="{81DB5AB5-0B3D-4633-9A9A-CBDAAA511813}" type="pres">
      <dgm:prSet presAssocID="{F4FA4175-17FD-496F-B226-C787AAB435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C9733A-B03D-4A24-981B-3CAFEC1988CD}" type="presOf" srcId="{22D727D9-D961-44BC-8BD9-AA14DAA376D0}" destId="{671945EC-168B-421E-B241-1D4D714A8891}" srcOrd="0" destOrd="0" presId="urn:microsoft.com/office/officeart/2005/8/layout/default"/>
    <dgm:cxn modelId="{A47DB7B5-3153-4737-9903-F88800CC6920}" srcId="{082AFEC9-C0C1-4DE2-9E90-DF84508B2F4A}" destId="{F4FA4175-17FD-496F-B226-C787AAB4359A}" srcOrd="2" destOrd="0" parTransId="{B38F2218-8EC8-40CF-AFED-75526E3B6418}" sibTransId="{E29943D7-5821-43CF-ABE6-A4A7282462A3}"/>
    <dgm:cxn modelId="{9B12403F-8E84-40B7-A93E-4D8930C006EC}" type="presOf" srcId="{D40ED672-AF0D-42AE-8EB5-4DFD0F193C2B}" destId="{AF4D4938-94AE-4983-8AD5-092AF9F6C88A}" srcOrd="0" destOrd="0" presId="urn:microsoft.com/office/officeart/2005/8/layout/default"/>
    <dgm:cxn modelId="{40CA2809-365C-4DC9-A9EF-9E3E46B83D61}" srcId="{082AFEC9-C0C1-4DE2-9E90-DF84508B2F4A}" destId="{D40ED672-AF0D-42AE-8EB5-4DFD0F193C2B}" srcOrd="0" destOrd="0" parTransId="{6BE18559-0FA0-4FFC-8145-717D31F566E0}" sibTransId="{2A058BD1-9DC7-4798-9D2A-E0D90E3B1757}"/>
    <dgm:cxn modelId="{E08CF844-AC00-43B1-AE49-51F84F3B51BE}" type="presOf" srcId="{F4FA4175-17FD-496F-B226-C787AAB4359A}" destId="{81DB5AB5-0B3D-4633-9A9A-CBDAAA511813}" srcOrd="0" destOrd="0" presId="urn:microsoft.com/office/officeart/2005/8/layout/default"/>
    <dgm:cxn modelId="{D9CB22E7-1819-4BD1-9AFF-05C1B3AF1E99}" srcId="{082AFEC9-C0C1-4DE2-9E90-DF84508B2F4A}" destId="{22D727D9-D961-44BC-8BD9-AA14DAA376D0}" srcOrd="1" destOrd="0" parTransId="{9728A5CD-23DF-46A0-898E-190E590F1CD1}" sibTransId="{1597A6D8-75C1-40F3-BFCB-8C8D247B7495}"/>
    <dgm:cxn modelId="{4A0AB8E4-3802-46F8-9F8E-755EA7F292A9}" type="presOf" srcId="{082AFEC9-C0C1-4DE2-9E90-DF84508B2F4A}" destId="{F299F2AB-F390-46DB-892B-6673564F43F7}" srcOrd="0" destOrd="0" presId="urn:microsoft.com/office/officeart/2005/8/layout/default"/>
    <dgm:cxn modelId="{ABFB2701-A7EE-45F2-ACD9-D7ED39CEFA70}" type="presParOf" srcId="{F299F2AB-F390-46DB-892B-6673564F43F7}" destId="{AF4D4938-94AE-4983-8AD5-092AF9F6C88A}" srcOrd="0" destOrd="0" presId="urn:microsoft.com/office/officeart/2005/8/layout/default"/>
    <dgm:cxn modelId="{C610AFE1-B7E4-4AEB-ADEA-48E43183D58F}" type="presParOf" srcId="{F299F2AB-F390-46DB-892B-6673564F43F7}" destId="{01ECF264-0E63-4BFC-8510-5B384C670F20}" srcOrd="1" destOrd="0" presId="urn:microsoft.com/office/officeart/2005/8/layout/default"/>
    <dgm:cxn modelId="{798D1F0D-B2C0-48AC-9651-2EC4BF88C7FA}" type="presParOf" srcId="{F299F2AB-F390-46DB-892B-6673564F43F7}" destId="{671945EC-168B-421E-B241-1D4D714A8891}" srcOrd="2" destOrd="0" presId="urn:microsoft.com/office/officeart/2005/8/layout/default"/>
    <dgm:cxn modelId="{5856DC9A-26DF-4DC0-815E-BFD170D948DA}" type="presParOf" srcId="{F299F2AB-F390-46DB-892B-6673564F43F7}" destId="{7CD0CC45-CAC8-4740-B13E-6AC0158A433E}" srcOrd="3" destOrd="0" presId="urn:microsoft.com/office/officeart/2005/8/layout/default"/>
    <dgm:cxn modelId="{783D12DA-800F-4006-BCB3-9558414BC412}" type="presParOf" srcId="{F299F2AB-F390-46DB-892B-6673564F43F7}" destId="{81DB5AB5-0B3D-4633-9A9A-CBDAAA5118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E8A050-3C1C-4C43-8456-D6DFBF5B0CA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E5B6C22-74E4-44DE-820D-D8A4A3AA0690}">
      <dgm:prSet phldrT="[Texto]"/>
      <dgm:spPr/>
      <dgm:t>
        <a:bodyPr/>
        <a:lstStyle/>
        <a:p>
          <a:r>
            <a:rPr lang="es-MX" dirty="0" smtClean="0"/>
            <a:t>Áreas responsables de la información</a:t>
          </a:r>
          <a:endParaRPr lang="es-MX" dirty="0"/>
        </a:p>
      </dgm:t>
    </dgm:pt>
    <dgm:pt modelId="{489A7805-900D-4A82-A64F-0D6F18E69AF2}" type="parTrans" cxnId="{7D6198AD-D372-4D76-8E0E-8B3E174D2796}">
      <dgm:prSet/>
      <dgm:spPr/>
      <dgm:t>
        <a:bodyPr/>
        <a:lstStyle/>
        <a:p>
          <a:endParaRPr lang="es-MX"/>
        </a:p>
      </dgm:t>
    </dgm:pt>
    <dgm:pt modelId="{C8275CC2-0CB1-4506-AC30-80896351D28B}" type="sibTrans" cxnId="{7D6198AD-D372-4D76-8E0E-8B3E174D2796}">
      <dgm:prSet/>
      <dgm:spPr/>
      <dgm:t>
        <a:bodyPr/>
        <a:lstStyle/>
        <a:p>
          <a:endParaRPr lang="es-MX"/>
        </a:p>
      </dgm:t>
    </dgm:pt>
    <dgm:pt modelId="{53B5A0EA-5FCC-4A28-9368-EAF4B5DA3FBB}">
      <dgm:prSet phldrT="[Texto]"/>
      <dgm:spPr/>
      <dgm:t>
        <a:bodyPr/>
        <a:lstStyle/>
        <a:p>
          <a:r>
            <a:rPr lang="es-MX" dirty="0" smtClean="0"/>
            <a:t>Declaran la clasificación de Información como confidencial y reservada.</a:t>
          </a:r>
          <a:endParaRPr lang="es-MX" dirty="0"/>
        </a:p>
      </dgm:t>
    </dgm:pt>
    <dgm:pt modelId="{AA78B943-4AA9-48ED-BDD8-2C5B2529244C}" type="parTrans" cxnId="{5A930A45-B5D2-4251-A69A-3459CC3C467F}">
      <dgm:prSet/>
      <dgm:spPr/>
      <dgm:t>
        <a:bodyPr/>
        <a:lstStyle/>
        <a:p>
          <a:endParaRPr lang="es-MX"/>
        </a:p>
      </dgm:t>
    </dgm:pt>
    <dgm:pt modelId="{1D7E5E14-D4DF-4354-BE5B-EB5B8682A950}" type="sibTrans" cxnId="{5A930A45-B5D2-4251-A69A-3459CC3C467F}">
      <dgm:prSet/>
      <dgm:spPr/>
      <dgm:t>
        <a:bodyPr/>
        <a:lstStyle/>
        <a:p>
          <a:endParaRPr lang="es-MX"/>
        </a:p>
      </dgm:t>
    </dgm:pt>
    <dgm:pt modelId="{9B788333-A351-417E-8415-3F9ADE4B39AF}">
      <dgm:prSet phldrT="[Texto]"/>
      <dgm:spPr/>
      <dgm:t>
        <a:bodyPr/>
        <a:lstStyle/>
        <a:p>
          <a:r>
            <a:rPr lang="es-MX" dirty="0" smtClean="0"/>
            <a:t>En caso de declarar la información como reservada deberán de realizar la prueba de daño respectiva.</a:t>
          </a:r>
          <a:endParaRPr lang="es-MX" dirty="0"/>
        </a:p>
      </dgm:t>
    </dgm:pt>
    <dgm:pt modelId="{36625D61-38E5-40F6-B4FA-F58A4DC52758}" type="parTrans" cxnId="{89BC6150-7374-4CA6-BF8D-9B3245F7A3B4}">
      <dgm:prSet/>
      <dgm:spPr/>
      <dgm:t>
        <a:bodyPr/>
        <a:lstStyle/>
        <a:p>
          <a:endParaRPr lang="es-MX"/>
        </a:p>
      </dgm:t>
    </dgm:pt>
    <dgm:pt modelId="{DC3BBD0D-8CF0-4939-9CB4-A22AA7C9E99E}" type="sibTrans" cxnId="{89BC6150-7374-4CA6-BF8D-9B3245F7A3B4}">
      <dgm:prSet/>
      <dgm:spPr/>
      <dgm:t>
        <a:bodyPr/>
        <a:lstStyle/>
        <a:p>
          <a:endParaRPr lang="es-MX"/>
        </a:p>
      </dgm:t>
    </dgm:pt>
    <dgm:pt modelId="{33BE57BE-4E13-42B7-893B-B21738A2D168}">
      <dgm:prSet phldrT="[Texto]"/>
      <dgm:spPr/>
      <dgm:t>
        <a:bodyPr/>
        <a:lstStyle/>
        <a:p>
          <a:r>
            <a:rPr lang="es-MX" dirty="0" smtClean="0"/>
            <a:t>Comité de Transparencia</a:t>
          </a:r>
          <a:endParaRPr lang="es-MX" dirty="0"/>
        </a:p>
      </dgm:t>
    </dgm:pt>
    <dgm:pt modelId="{74498BC3-D3B5-4BAE-8C3E-48608C594F56}" type="parTrans" cxnId="{A30F961C-F915-44A7-82B6-D7FF15CF0C78}">
      <dgm:prSet/>
      <dgm:spPr/>
      <dgm:t>
        <a:bodyPr/>
        <a:lstStyle/>
        <a:p>
          <a:endParaRPr lang="es-MX"/>
        </a:p>
      </dgm:t>
    </dgm:pt>
    <dgm:pt modelId="{F14300ED-E256-4AE6-AFC9-0FD7153D0E5D}" type="sibTrans" cxnId="{A30F961C-F915-44A7-82B6-D7FF15CF0C78}">
      <dgm:prSet/>
      <dgm:spPr/>
      <dgm:t>
        <a:bodyPr/>
        <a:lstStyle/>
        <a:p>
          <a:endParaRPr lang="es-MX"/>
        </a:p>
      </dgm:t>
    </dgm:pt>
    <dgm:pt modelId="{922B1CC8-5132-4E3D-B21E-13D26FF37A8D}">
      <dgm:prSet phldrT="[Texto]"/>
      <dgm:spPr/>
      <dgm:t>
        <a:bodyPr/>
        <a:lstStyle/>
        <a:p>
          <a:r>
            <a:rPr lang="es-MX" dirty="0" smtClean="0"/>
            <a:t>Confirma, modifica o revoca las declaraciones de clasificación de la información que hagan las áreas responsables de la información.</a:t>
          </a:r>
          <a:endParaRPr lang="es-MX" dirty="0"/>
        </a:p>
      </dgm:t>
    </dgm:pt>
    <dgm:pt modelId="{C089E406-6A56-4F6A-B53D-18C5DF6EA601}" type="parTrans" cxnId="{CD8DB822-9525-44DD-A972-78D8414B3104}">
      <dgm:prSet/>
      <dgm:spPr/>
      <dgm:t>
        <a:bodyPr/>
        <a:lstStyle/>
        <a:p>
          <a:endParaRPr lang="es-MX"/>
        </a:p>
      </dgm:t>
    </dgm:pt>
    <dgm:pt modelId="{CA3541AD-E4C9-4B7A-B8E0-D1FE5741297A}" type="sibTrans" cxnId="{CD8DB822-9525-44DD-A972-78D8414B3104}">
      <dgm:prSet/>
      <dgm:spPr/>
      <dgm:t>
        <a:bodyPr/>
        <a:lstStyle/>
        <a:p>
          <a:endParaRPr lang="es-MX"/>
        </a:p>
      </dgm:t>
    </dgm:pt>
    <dgm:pt modelId="{3DFBBAF5-80FD-4114-8678-19B9B15707B2}">
      <dgm:prSet phldrT="[Texto]"/>
      <dgm:spPr/>
      <dgm:t>
        <a:bodyPr/>
        <a:lstStyle/>
        <a:p>
          <a:r>
            <a:rPr lang="es-MX" dirty="0" smtClean="0"/>
            <a:t>Autoridad Garante (Órgano Interno de Control)</a:t>
          </a:r>
          <a:endParaRPr lang="es-MX" dirty="0"/>
        </a:p>
      </dgm:t>
    </dgm:pt>
    <dgm:pt modelId="{3B46C4EA-46B3-4279-A28E-72901E29D9BE}" type="parTrans" cxnId="{903141B3-75C2-46EC-8410-30719FAEB584}">
      <dgm:prSet/>
      <dgm:spPr/>
      <dgm:t>
        <a:bodyPr/>
        <a:lstStyle/>
        <a:p>
          <a:endParaRPr lang="es-MX"/>
        </a:p>
      </dgm:t>
    </dgm:pt>
    <dgm:pt modelId="{D201B5DF-9B08-48F5-8F35-7D1CA304F3A0}" type="sibTrans" cxnId="{903141B3-75C2-46EC-8410-30719FAEB584}">
      <dgm:prSet/>
      <dgm:spPr/>
      <dgm:t>
        <a:bodyPr/>
        <a:lstStyle/>
        <a:p>
          <a:endParaRPr lang="es-MX"/>
        </a:p>
      </dgm:t>
    </dgm:pt>
    <dgm:pt modelId="{C4260B34-07C5-4AC7-A1BE-B3D30560CD3D}">
      <dgm:prSet phldrT="[Texto]"/>
      <dgm:spPr/>
      <dgm:t>
        <a:bodyPr/>
        <a:lstStyle/>
        <a:p>
          <a:r>
            <a:rPr lang="es-MX" smtClean="0"/>
            <a:t>En caso de que una persona se inconforme con la resolución de clasificación del Comité de Transparencia, se encarga de analizar si de acuerdo a las circunstancias, fundamentación y motivación debe de prevalecer o no la clasificación</a:t>
          </a:r>
          <a:endParaRPr lang="es-MX" dirty="0"/>
        </a:p>
      </dgm:t>
    </dgm:pt>
    <dgm:pt modelId="{70544BC1-94EC-446A-9222-480C89A04DDA}" type="parTrans" cxnId="{99B40110-9A14-4968-9CA0-B50CB8BD0A74}">
      <dgm:prSet/>
      <dgm:spPr/>
      <dgm:t>
        <a:bodyPr/>
        <a:lstStyle/>
        <a:p>
          <a:endParaRPr lang="es-MX"/>
        </a:p>
      </dgm:t>
    </dgm:pt>
    <dgm:pt modelId="{2F54742A-7AE6-49A3-895D-3C61EF0F440C}" type="sibTrans" cxnId="{99B40110-9A14-4968-9CA0-B50CB8BD0A74}">
      <dgm:prSet/>
      <dgm:spPr/>
      <dgm:t>
        <a:bodyPr/>
        <a:lstStyle/>
        <a:p>
          <a:endParaRPr lang="es-MX"/>
        </a:p>
      </dgm:t>
    </dgm:pt>
    <dgm:pt modelId="{F38D2486-2B64-42A4-96D3-8637A6AD5DE4}" type="pres">
      <dgm:prSet presAssocID="{3CE8A050-3C1C-4C43-8456-D6DFBF5B0C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B6E5B6-0209-4CBF-9DF0-32D9D5F0DDDA}" type="pres">
      <dgm:prSet presAssocID="{5E5B6C22-74E4-44DE-820D-D8A4A3AA0690}" presName="parentLin" presStyleCnt="0"/>
      <dgm:spPr/>
    </dgm:pt>
    <dgm:pt modelId="{CDC5F593-0D14-4FA2-ACDD-41CA79393C7D}" type="pres">
      <dgm:prSet presAssocID="{5E5B6C22-74E4-44DE-820D-D8A4A3AA0690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9C5D864-2F71-48E7-AE65-3C4DE71E5B4F}" type="pres">
      <dgm:prSet presAssocID="{5E5B6C22-74E4-44DE-820D-D8A4A3AA06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F0128A-F624-4892-9087-E834DE87152A}" type="pres">
      <dgm:prSet presAssocID="{5E5B6C22-74E4-44DE-820D-D8A4A3AA0690}" presName="negativeSpace" presStyleCnt="0"/>
      <dgm:spPr/>
    </dgm:pt>
    <dgm:pt modelId="{000D5B21-6591-4B15-A5E5-243F8592C218}" type="pres">
      <dgm:prSet presAssocID="{5E5B6C22-74E4-44DE-820D-D8A4A3AA06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E9DB2A-4726-4C59-91F2-AA30E834533D}" type="pres">
      <dgm:prSet presAssocID="{C8275CC2-0CB1-4506-AC30-80896351D28B}" presName="spaceBetweenRectangles" presStyleCnt="0"/>
      <dgm:spPr/>
    </dgm:pt>
    <dgm:pt modelId="{6BD65D56-BF0F-4667-9F94-C058E8F198FF}" type="pres">
      <dgm:prSet presAssocID="{33BE57BE-4E13-42B7-893B-B21738A2D168}" presName="parentLin" presStyleCnt="0"/>
      <dgm:spPr/>
    </dgm:pt>
    <dgm:pt modelId="{453A5F65-C105-4372-8923-8075EB482958}" type="pres">
      <dgm:prSet presAssocID="{33BE57BE-4E13-42B7-893B-B21738A2D16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A8BC5A9-A605-4897-9C93-FC4F5C99989D}" type="pres">
      <dgm:prSet presAssocID="{33BE57BE-4E13-42B7-893B-B21738A2D1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FA4FCF-D75C-4B1E-AF17-E9E8C7D31C2B}" type="pres">
      <dgm:prSet presAssocID="{33BE57BE-4E13-42B7-893B-B21738A2D168}" presName="negativeSpace" presStyleCnt="0"/>
      <dgm:spPr/>
    </dgm:pt>
    <dgm:pt modelId="{ED2D167C-7D34-4318-A6DE-B4B1D2EC8CF7}" type="pres">
      <dgm:prSet presAssocID="{33BE57BE-4E13-42B7-893B-B21738A2D16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9DA24C-1E14-4E00-AF10-66C6A7767516}" type="pres">
      <dgm:prSet presAssocID="{F14300ED-E256-4AE6-AFC9-0FD7153D0E5D}" presName="spaceBetweenRectangles" presStyleCnt="0"/>
      <dgm:spPr/>
    </dgm:pt>
    <dgm:pt modelId="{85791658-EAFF-4787-8198-222FF6A8EAE0}" type="pres">
      <dgm:prSet presAssocID="{3DFBBAF5-80FD-4114-8678-19B9B15707B2}" presName="parentLin" presStyleCnt="0"/>
      <dgm:spPr/>
    </dgm:pt>
    <dgm:pt modelId="{7509CB44-0435-4D6E-A14D-3AEDEF0A115D}" type="pres">
      <dgm:prSet presAssocID="{3DFBBAF5-80FD-4114-8678-19B9B15707B2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0C3D313C-303B-4EF3-81B0-58EE047E3176}" type="pres">
      <dgm:prSet presAssocID="{3DFBBAF5-80FD-4114-8678-19B9B15707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C882DF-3FB9-4EF1-9DC0-EC261EB155D4}" type="pres">
      <dgm:prSet presAssocID="{3DFBBAF5-80FD-4114-8678-19B9B15707B2}" presName="negativeSpace" presStyleCnt="0"/>
      <dgm:spPr/>
    </dgm:pt>
    <dgm:pt modelId="{034FA3E4-CEC7-41F6-A894-1F73020880BF}" type="pres">
      <dgm:prSet presAssocID="{3DFBBAF5-80FD-4114-8678-19B9B15707B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39D526-19A3-4824-BA76-2159A0FECB3F}" type="presOf" srcId="{3DFBBAF5-80FD-4114-8678-19B9B15707B2}" destId="{7509CB44-0435-4D6E-A14D-3AEDEF0A115D}" srcOrd="0" destOrd="0" presId="urn:microsoft.com/office/officeart/2005/8/layout/list1"/>
    <dgm:cxn modelId="{E7684D29-9BA9-4BCE-9A89-CC1AE270DA50}" type="presOf" srcId="{3DFBBAF5-80FD-4114-8678-19B9B15707B2}" destId="{0C3D313C-303B-4EF3-81B0-58EE047E3176}" srcOrd="1" destOrd="0" presId="urn:microsoft.com/office/officeart/2005/8/layout/list1"/>
    <dgm:cxn modelId="{5A930A45-B5D2-4251-A69A-3459CC3C467F}" srcId="{5E5B6C22-74E4-44DE-820D-D8A4A3AA0690}" destId="{53B5A0EA-5FCC-4A28-9368-EAF4B5DA3FBB}" srcOrd="0" destOrd="0" parTransId="{AA78B943-4AA9-48ED-BDD8-2C5B2529244C}" sibTransId="{1D7E5E14-D4DF-4354-BE5B-EB5B8682A950}"/>
    <dgm:cxn modelId="{2C5DA336-C686-459A-BF73-EB2716AF2041}" type="presOf" srcId="{C4260B34-07C5-4AC7-A1BE-B3D30560CD3D}" destId="{034FA3E4-CEC7-41F6-A894-1F73020880BF}" srcOrd="0" destOrd="0" presId="urn:microsoft.com/office/officeart/2005/8/layout/list1"/>
    <dgm:cxn modelId="{CD8DB822-9525-44DD-A972-78D8414B3104}" srcId="{33BE57BE-4E13-42B7-893B-B21738A2D168}" destId="{922B1CC8-5132-4E3D-B21E-13D26FF37A8D}" srcOrd="0" destOrd="0" parTransId="{C089E406-6A56-4F6A-B53D-18C5DF6EA601}" sibTransId="{CA3541AD-E4C9-4B7A-B8E0-D1FE5741297A}"/>
    <dgm:cxn modelId="{D5E26340-17A3-4EB9-909B-56810DE36571}" type="presOf" srcId="{53B5A0EA-5FCC-4A28-9368-EAF4B5DA3FBB}" destId="{000D5B21-6591-4B15-A5E5-243F8592C218}" srcOrd="0" destOrd="0" presId="urn:microsoft.com/office/officeart/2005/8/layout/list1"/>
    <dgm:cxn modelId="{89BC6150-7374-4CA6-BF8D-9B3245F7A3B4}" srcId="{5E5B6C22-74E4-44DE-820D-D8A4A3AA0690}" destId="{9B788333-A351-417E-8415-3F9ADE4B39AF}" srcOrd="1" destOrd="0" parTransId="{36625D61-38E5-40F6-B4FA-F58A4DC52758}" sibTransId="{DC3BBD0D-8CF0-4939-9CB4-A22AA7C9E99E}"/>
    <dgm:cxn modelId="{1CEF0F03-E7ED-4207-9EBB-3CA6A76F08F4}" type="presOf" srcId="{33BE57BE-4E13-42B7-893B-B21738A2D168}" destId="{453A5F65-C105-4372-8923-8075EB482958}" srcOrd="0" destOrd="0" presId="urn:microsoft.com/office/officeart/2005/8/layout/list1"/>
    <dgm:cxn modelId="{813E6CF5-E0F9-4539-BFC1-5D1B209D8E3B}" type="presOf" srcId="{33BE57BE-4E13-42B7-893B-B21738A2D168}" destId="{9A8BC5A9-A605-4897-9C93-FC4F5C99989D}" srcOrd="1" destOrd="0" presId="urn:microsoft.com/office/officeart/2005/8/layout/list1"/>
    <dgm:cxn modelId="{4086BA17-3D3E-4258-82B2-6E88D2D899C2}" type="presOf" srcId="{5E5B6C22-74E4-44DE-820D-D8A4A3AA0690}" destId="{E9C5D864-2F71-48E7-AE65-3C4DE71E5B4F}" srcOrd="1" destOrd="0" presId="urn:microsoft.com/office/officeart/2005/8/layout/list1"/>
    <dgm:cxn modelId="{0AB02B80-24E4-40AA-9DFF-C6318B74C62A}" type="presOf" srcId="{5E5B6C22-74E4-44DE-820D-D8A4A3AA0690}" destId="{CDC5F593-0D14-4FA2-ACDD-41CA79393C7D}" srcOrd="0" destOrd="0" presId="urn:microsoft.com/office/officeart/2005/8/layout/list1"/>
    <dgm:cxn modelId="{E05C4984-E7E2-4C96-9906-FF114C3B4A67}" type="presOf" srcId="{9B788333-A351-417E-8415-3F9ADE4B39AF}" destId="{000D5B21-6591-4B15-A5E5-243F8592C218}" srcOrd="0" destOrd="1" presId="urn:microsoft.com/office/officeart/2005/8/layout/list1"/>
    <dgm:cxn modelId="{99B40110-9A14-4968-9CA0-B50CB8BD0A74}" srcId="{3DFBBAF5-80FD-4114-8678-19B9B15707B2}" destId="{C4260B34-07C5-4AC7-A1BE-B3D30560CD3D}" srcOrd="0" destOrd="0" parTransId="{70544BC1-94EC-446A-9222-480C89A04DDA}" sibTransId="{2F54742A-7AE6-49A3-895D-3C61EF0F440C}"/>
    <dgm:cxn modelId="{7D6198AD-D372-4D76-8E0E-8B3E174D2796}" srcId="{3CE8A050-3C1C-4C43-8456-D6DFBF5B0CA2}" destId="{5E5B6C22-74E4-44DE-820D-D8A4A3AA0690}" srcOrd="0" destOrd="0" parTransId="{489A7805-900D-4A82-A64F-0D6F18E69AF2}" sibTransId="{C8275CC2-0CB1-4506-AC30-80896351D28B}"/>
    <dgm:cxn modelId="{A30F961C-F915-44A7-82B6-D7FF15CF0C78}" srcId="{3CE8A050-3C1C-4C43-8456-D6DFBF5B0CA2}" destId="{33BE57BE-4E13-42B7-893B-B21738A2D168}" srcOrd="1" destOrd="0" parTransId="{74498BC3-D3B5-4BAE-8C3E-48608C594F56}" sibTransId="{F14300ED-E256-4AE6-AFC9-0FD7153D0E5D}"/>
    <dgm:cxn modelId="{BBE86F36-A632-40A1-A09C-C5E51A2CC440}" type="presOf" srcId="{3CE8A050-3C1C-4C43-8456-D6DFBF5B0CA2}" destId="{F38D2486-2B64-42A4-96D3-8637A6AD5DE4}" srcOrd="0" destOrd="0" presId="urn:microsoft.com/office/officeart/2005/8/layout/list1"/>
    <dgm:cxn modelId="{ACCFFC10-6A7B-4F70-A011-25476D60195C}" type="presOf" srcId="{922B1CC8-5132-4E3D-B21E-13D26FF37A8D}" destId="{ED2D167C-7D34-4318-A6DE-B4B1D2EC8CF7}" srcOrd="0" destOrd="0" presId="urn:microsoft.com/office/officeart/2005/8/layout/list1"/>
    <dgm:cxn modelId="{903141B3-75C2-46EC-8410-30719FAEB584}" srcId="{3CE8A050-3C1C-4C43-8456-D6DFBF5B0CA2}" destId="{3DFBBAF5-80FD-4114-8678-19B9B15707B2}" srcOrd="2" destOrd="0" parTransId="{3B46C4EA-46B3-4279-A28E-72901E29D9BE}" sibTransId="{D201B5DF-9B08-48F5-8F35-7D1CA304F3A0}"/>
    <dgm:cxn modelId="{78399E5E-494B-4825-AD6D-D7D4397F4BCD}" type="presParOf" srcId="{F38D2486-2B64-42A4-96D3-8637A6AD5DE4}" destId="{F0B6E5B6-0209-4CBF-9DF0-32D9D5F0DDDA}" srcOrd="0" destOrd="0" presId="urn:microsoft.com/office/officeart/2005/8/layout/list1"/>
    <dgm:cxn modelId="{66E685D0-D22A-45C2-8579-8189643719F1}" type="presParOf" srcId="{F0B6E5B6-0209-4CBF-9DF0-32D9D5F0DDDA}" destId="{CDC5F593-0D14-4FA2-ACDD-41CA79393C7D}" srcOrd="0" destOrd="0" presId="urn:microsoft.com/office/officeart/2005/8/layout/list1"/>
    <dgm:cxn modelId="{DBCEDCF7-F000-44BB-A56A-1B392D962396}" type="presParOf" srcId="{F0B6E5B6-0209-4CBF-9DF0-32D9D5F0DDDA}" destId="{E9C5D864-2F71-48E7-AE65-3C4DE71E5B4F}" srcOrd="1" destOrd="0" presId="urn:microsoft.com/office/officeart/2005/8/layout/list1"/>
    <dgm:cxn modelId="{504B6A07-AEAA-4A3F-B696-FB9824CAF621}" type="presParOf" srcId="{F38D2486-2B64-42A4-96D3-8637A6AD5DE4}" destId="{5CF0128A-F624-4892-9087-E834DE87152A}" srcOrd="1" destOrd="0" presId="urn:microsoft.com/office/officeart/2005/8/layout/list1"/>
    <dgm:cxn modelId="{ECB09915-786A-41D5-9A05-FF75D30C501E}" type="presParOf" srcId="{F38D2486-2B64-42A4-96D3-8637A6AD5DE4}" destId="{000D5B21-6591-4B15-A5E5-243F8592C218}" srcOrd="2" destOrd="0" presId="urn:microsoft.com/office/officeart/2005/8/layout/list1"/>
    <dgm:cxn modelId="{C490238F-ACA6-4A7A-A4F3-00D121023BD2}" type="presParOf" srcId="{F38D2486-2B64-42A4-96D3-8637A6AD5DE4}" destId="{DDE9DB2A-4726-4C59-91F2-AA30E834533D}" srcOrd="3" destOrd="0" presId="urn:microsoft.com/office/officeart/2005/8/layout/list1"/>
    <dgm:cxn modelId="{2CC1C53B-D215-443F-A99F-A4D6A80407EC}" type="presParOf" srcId="{F38D2486-2B64-42A4-96D3-8637A6AD5DE4}" destId="{6BD65D56-BF0F-4667-9F94-C058E8F198FF}" srcOrd="4" destOrd="0" presId="urn:microsoft.com/office/officeart/2005/8/layout/list1"/>
    <dgm:cxn modelId="{44199BBB-B527-448E-88A7-5EBB3B9C7309}" type="presParOf" srcId="{6BD65D56-BF0F-4667-9F94-C058E8F198FF}" destId="{453A5F65-C105-4372-8923-8075EB482958}" srcOrd="0" destOrd="0" presId="urn:microsoft.com/office/officeart/2005/8/layout/list1"/>
    <dgm:cxn modelId="{9A962EEE-6D25-41F1-8C9E-8ABF5C1A7EA4}" type="presParOf" srcId="{6BD65D56-BF0F-4667-9F94-C058E8F198FF}" destId="{9A8BC5A9-A605-4897-9C93-FC4F5C99989D}" srcOrd="1" destOrd="0" presId="urn:microsoft.com/office/officeart/2005/8/layout/list1"/>
    <dgm:cxn modelId="{7E9D9888-FDAF-4AFA-B373-DEBFED5D4EED}" type="presParOf" srcId="{F38D2486-2B64-42A4-96D3-8637A6AD5DE4}" destId="{0BFA4FCF-D75C-4B1E-AF17-E9E8C7D31C2B}" srcOrd="5" destOrd="0" presId="urn:microsoft.com/office/officeart/2005/8/layout/list1"/>
    <dgm:cxn modelId="{56DBF91B-FB43-4468-81BF-A86F63B4B9F8}" type="presParOf" srcId="{F38D2486-2B64-42A4-96D3-8637A6AD5DE4}" destId="{ED2D167C-7D34-4318-A6DE-B4B1D2EC8CF7}" srcOrd="6" destOrd="0" presId="urn:microsoft.com/office/officeart/2005/8/layout/list1"/>
    <dgm:cxn modelId="{827300AD-3900-4B98-B9AA-11A27CFBEC80}" type="presParOf" srcId="{F38D2486-2B64-42A4-96D3-8637A6AD5DE4}" destId="{FB9DA24C-1E14-4E00-AF10-66C6A7767516}" srcOrd="7" destOrd="0" presId="urn:microsoft.com/office/officeart/2005/8/layout/list1"/>
    <dgm:cxn modelId="{BF9CAB7B-7B1E-40F9-980F-7C7F9AE6805A}" type="presParOf" srcId="{F38D2486-2B64-42A4-96D3-8637A6AD5DE4}" destId="{85791658-EAFF-4787-8198-222FF6A8EAE0}" srcOrd="8" destOrd="0" presId="urn:microsoft.com/office/officeart/2005/8/layout/list1"/>
    <dgm:cxn modelId="{316D1AA0-93E2-41EE-B332-6599A5C99D13}" type="presParOf" srcId="{85791658-EAFF-4787-8198-222FF6A8EAE0}" destId="{7509CB44-0435-4D6E-A14D-3AEDEF0A115D}" srcOrd="0" destOrd="0" presId="urn:microsoft.com/office/officeart/2005/8/layout/list1"/>
    <dgm:cxn modelId="{68A133B7-BA08-4E6C-AA65-90DF4FC45947}" type="presParOf" srcId="{85791658-EAFF-4787-8198-222FF6A8EAE0}" destId="{0C3D313C-303B-4EF3-81B0-58EE047E3176}" srcOrd="1" destOrd="0" presId="urn:microsoft.com/office/officeart/2005/8/layout/list1"/>
    <dgm:cxn modelId="{40413E10-0C37-47BC-A14D-D29C7D6D47B4}" type="presParOf" srcId="{F38D2486-2B64-42A4-96D3-8637A6AD5DE4}" destId="{D6C882DF-3FB9-4EF1-9DC0-EC261EB155D4}" srcOrd="9" destOrd="0" presId="urn:microsoft.com/office/officeart/2005/8/layout/list1"/>
    <dgm:cxn modelId="{418D7639-0D6C-4003-84C2-2F0E4D5A2CFD}" type="presParOf" srcId="{F38D2486-2B64-42A4-96D3-8637A6AD5DE4}" destId="{034FA3E4-CEC7-41F6-A894-1F73020880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7252C0-EF00-44C9-8330-F7C404C391ED}" type="doc">
      <dgm:prSet loTypeId="urn:microsoft.com/office/officeart/2005/8/layout/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2C2908E-04E5-4CD5-A5E3-CD2B2E725D90}">
      <dgm:prSet phldrT="[Texto]"/>
      <dgm:spPr/>
      <dgm:t>
        <a:bodyPr/>
        <a:lstStyle/>
        <a:p>
          <a:r>
            <a:rPr lang="es-MX" dirty="0" smtClean="0"/>
            <a:t>Área responsable</a:t>
          </a:r>
          <a:endParaRPr lang="es-MX" dirty="0"/>
        </a:p>
      </dgm:t>
    </dgm:pt>
    <dgm:pt modelId="{C0C09877-308E-4DB1-80A8-C76E66DD4DCA}" type="parTrans" cxnId="{F207F2EB-702A-4D8E-9AF2-8EDB0C2012D3}">
      <dgm:prSet/>
      <dgm:spPr/>
      <dgm:t>
        <a:bodyPr/>
        <a:lstStyle/>
        <a:p>
          <a:endParaRPr lang="es-MX"/>
        </a:p>
      </dgm:t>
    </dgm:pt>
    <dgm:pt modelId="{1AFC4E2A-83D7-4B45-8E3D-6342AB5F6452}" type="sibTrans" cxnId="{F207F2EB-702A-4D8E-9AF2-8EDB0C2012D3}">
      <dgm:prSet/>
      <dgm:spPr/>
      <dgm:t>
        <a:bodyPr/>
        <a:lstStyle/>
        <a:p>
          <a:endParaRPr lang="es-MX"/>
        </a:p>
      </dgm:t>
    </dgm:pt>
    <dgm:pt modelId="{669D43E9-3D4A-4E4E-A406-4A66E5C826B7}">
      <dgm:prSet phldrT="[Texto]"/>
      <dgm:spPr/>
      <dgm:t>
        <a:bodyPr/>
        <a:lstStyle/>
        <a:p>
          <a:r>
            <a:rPr lang="es-MX" dirty="0" smtClean="0"/>
            <a:t>Remite la determinación de clasificación de la información mediante oficio a la Unidad de Transparencia</a:t>
          </a:r>
          <a:endParaRPr lang="es-MX" dirty="0"/>
        </a:p>
      </dgm:t>
    </dgm:pt>
    <dgm:pt modelId="{82066271-3FAC-4E7F-A175-912C8035779D}" type="parTrans" cxnId="{6862B305-12F1-408C-837D-97CE95BF338D}">
      <dgm:prSet/>
      <dgm:spPr/>
      <dgm:t>
        <a:bodyPr/>
        <a:lstStyle/>
        <a:p>
          <a:endParaRPr lang="es-MX"/>
        </a:p>
      </dgm:t>
    </dgm:pt>
    <dgm:pt modelId="{982C8B01-1F7F-401F-A070-3187D2E98DB1}" type="sibTrans" cxnId="{6862B305-12F1-408C-837D-97CE95BF338D}">
      <dgm:prSet/>
      <dgm:spPr/>
      <dgm:t>
        <a:bodyPr/>
        <a:lstStyle/>
        <a:p>
          <a:endParaRPr lang="es-MX"/>
        </a:p>
      </dgm:t>
    </dgm:pt>
    <dgm:pt modelId="{79B3CB24-64DA-44BE-A77C-D5FCB6C95C2F}">
      <dgm:prSet phldrT="[Texto]"/>
      <dgm:spPr/>
      <dgm:t>
        <a:bodyPr/>
        <a:lstStyle/>
        <a:p>
          <a:r>
            <a:rPr lang="es-MX" dirty="0" smtClean="0"/>
            <a:t>Unidad de Transparencia</a:t>
          </a:r>
          <a:endParaRPr lang="es-MX" dirty="0"/>
        </a:p>
      </dgm:t>
    </dgm:pt>
    <dgm:pt modelId="{DC178D7B-989B-4380-A5DC-301C1499DB6D}" type="parTrans" cxnId="{7D6849DD-61F8-4BB4-8E73-CD397958CCB1}">
      <dgm:prSet/>
      <dgm:spPr/>
      <dgm:t>
        <a:bodyPr/>
        <a:lstStyle/>
        <a:p>
          <a:endParaRPr lang="es-MX"/>
        </a:p>
      </dgm:t>
    </dgm:pt>
    <dgm:pt modelId="{B628EE8F-F356-4766-B2D8-48CC080D21C7}" type="sibTrans" cxnId="{7D6849DD-61F8-4BB4-8E73-CD397958CCB1}">
      <dgm:prSet/>
      <dgm:spPr/>
      <dgm:t>
        <a:bodyPr/>
        <a:lstStyle/>
        <a:p>
          <a:endParaRPr lang="es-MX"/>
        </a:p>
      </dgm:t>
    </dgm:pt>
    <dgm:pt modelId="{C5D048F1-1E40-44F8-8E06-624006CC7F74}">
      <dgm:prSet phldrT="[Texto]"/>
      <dgm:spPr/>
      <dgm:t>
        <a:bodyPr/>
        <a:lstStyle/>
        <a:p>
          <a:r>
            <a:rPr lang="es-MX" dirty="0" smtClean="0"/>
            <a:t>Elabora el proyecto de resolución y le solicita a la Secretaría Técnica del Comité de Transparencia que la incluya en el orden del día de la sesión más próxima</a:t>
          </a:r>
          <a:endParaRPr lang="es-MX" dirty="0"/>
        </a:p>
      </dgm:t>
    </dgm:pt>
    <dgm:pt modelId="{037E9447-7016-4631-B9A5-770CC0BAC2C9}" type="parTrans" cxnId="{D26F0A6D-6299-4915-8226-23D9B52AB3F2}">
      <dgm:prSet/>
      <dgm:spPr/>
      <dgm:t>
        <a:bodyPr/>
        <a:lstStyle/>
        <a:p>
          <a:endParaRPr lang="es-MX"/>
        </a:p>
      </dgm:t>
    </dgm:pt>
    <dgm:pt modelId="{B9AA711F-C672-41D7-88C0-BCD4D8D98C87}" type="sibTrans" cxnId="{D26F0A6D-6299-4915-8226-23D9B52AB3F2}">
      <dgm:prSet/>
      <dgm:spPr/>
      <dgm:t>
        <a:bodyPr/>
        <a:lstStyle/>
        <a:p>
          <a:endParaRPr lang="es-MX"/>
        </a:p>
      </dgm:t>
    </dgm:pt>
    <dgm:pt modelId="{11A953DB-9C2C-406C-8BA2-B887BDD66955}">
      <dgm:prSet phldrT="[Texto]"/>
      <dgm:spPr/>
      <dgm:t>
        <a:bodyPr/>
        <a:lstStyle/>
        <a:p>
          <a:r>
            <a:rPr lang="es-MX" dirty="0" smtClean="0"/>
            <a:t>Comité de Transparencia</a:t>
          </a:r>
          <a:endParaRPr lang="es-MX" dirty="0"/>
        </a:p>
      </dgm:t>
    </dgm:pt>
    <dgm:pt modelId="{A8B28CE3-5161-4EC3-ABF7-58F4620A09E8}" type="parTrans" cxnId="{B2F63CFE-FBB4-491F-986C-93F557EA0300}">
      <dgm:prSet/>
      <dgm:spPr/>
      <dgm:t>
        <a:bodyPr/>
        <a:lstStyle/>
        <a:p>
          <a:endParaRPr lang="es-MX"/>
        </a:p>
      </dgm:t>
    </dgm:pt>
    <dgm:pt modelId="{1300DDD9-BA09-46E6-ABAF-58DFC668B38A}" type="sibTrans" cxnId="{B2F63CFE-FBB4-491F-986C-93F557EA0300}">
      <dgm:prSet/>
      <dgm:spPr/>
      <dgm:t>
        <a:bodyPr/>
        <a:lstStyle/>
        <a:p>
          <a:endParaRPr lang="es-MX"/>
        </a:p>
      </dgm:t>
    </dgm:pt>
    <dgm:pt modelId="{4EED34CC-CEE7-4DB1-A2C0-9563BF5F60EF}">
      <dgm:prSet phldrT="[Texto]"/>
      <dgm:spPr/>
      <dgm:t>
        <a:bodyPr/>
        <a:lstStyle/>
        <a:p>
          <a:r>
            <a:rPr lang="es-MX" dirty="0" smtClean="0"/>
            <a:t>Analiza las circunstancias y fundamentaciones y confirma, modifica o revoca la clasificación de información e instruye lo conducente.</a:t>
          </a:r>
          <a:endParaRPr lang="es-MX" dirty="0"/>
        </a:p>
      </dgm:t>
    </dgm:pt>
    <dgm:pt modelId="{F410840A-402E-49C6-9914-E5DCEDD3F1FC}" type="parTrans" cxnId="{AC5FF453-9895-4EB6-A9D1-E8257B13B4B3}">
      <dgm:prSet/>
      <dgm:spPr/>
      <dgm:t>
        <a:bodyPr/>
        <a:lstStyle/>
        <a:p>
          <a:endParaRPr lang="es-MX"/>
        </a:p>
      </dgm:t>
    </dgm:pt>
    <dgm:pt modelId="{17935592-1D78-47D4-903E-78FDAEADA8CB}" type="sibTrans" cxnId="{AC5FF453-9895-4EB6-A9D1-E8257B13B4B3}">
      <dgm:prSet/>
      <dgm:spPr/>
      <dgm:t>
        <a:bodyPr/>
        <a:lstStyle/>
        <a:p>
          <a:endParaRPr lang="es-MX"/>
        </a:p>
      </dgm:t>
    </dgm:pt>
    <dgm:pt modelId="{0254A2B2-6511-4D22-A3A7-2EB4E2142693}">
      <dgm:prSet phldrT="[Texto]"/>
      <dgm:spPr/>
      <dgm:t>
        <a:bodyPr/>
        <a:lstStyle/>
        <a:p>
          <a:r>
            <a:rPr lang="es-MX" dirty="0" smtClean="0"/>
            <a:t>Área responsable</a:t>
          </a:r>
          <a:endParaRPr lang="es-MX" dirty="0"/>
        </a:p>
      </dgm:t>
    </dgm:pt>
    <dgm:pt modelId="{F6E362AC-5690-4E1B-A4B6-4405A9A18C63}" type="parTrans" cxnId="{6042C56D-9B92-49E4-8861-E95BEA69C0A9}">
      <dgm:prSet/>
      <dgm:spPr/>
      <dgm:t>
        <a:bodyPr/>
        <a:lstStyle/>
        <a:p>
          <a:endParaRPr lang="es-MX"/>
        </a:p>
      </dgm:t>
    </dgm:pt>
    <dgm:pt modelId="{4CED8B60-33C4-49C5-8051-51E2706B9DBF}" type="sibTrans" cxnId="{6042C56D-9B92-49E4-8861-E95BEA69C0A9}">
      <dgm:prSet/>
      <dgm:spPr/>
      <dgm:t>
        <a:bodyPr/>
        <a:lstStyle/>
        <a:p>
          <a:endParaRPr lang="es-MX"/>
        </a:p>
      </dgm:t>
    </dgm:pt>
    <dgm:pt modelId="{63EEEBFA-6CF0-4241-8FBD-C88C0310DA47}">
      <dgm:prSet phldrT="[Texto]"/>
      <dgm:spPr/>
      <dgm:t>
        <a:bodyPr/>
        <a:lstStyle/>
        <a:p>
          <a:r>
            <a:rPr lang="es-MX" dirty="0" smtClean="0"/>
            <a:t>Elabora las versiones públicas de los documentos de acuerdo con lo aprobado por el Comité de Transparencia y registra la información en el índice de expedientes clasificados</a:t>
          </a:r>
          <a:endParaRPr lang="es-MX" dirty="0"/>
        </a:p>
      </dgm:t>
    </dgm:pt>
    <dgm:pt modelId="{48B9618D-6750-45C3-A3DA-6284598AA4B0}" type="parTrans" cxnId="{B87A6C49-9A65-41A8-8249-F1F2DFE0E040}">
      <dgm:prSet/>
      <dgm:spPr/>
      <dgm:t>
        <a:bodyPr/>
        <a:lstStyle/>
        <a:p>
          <a:endParaRPr lang="es-MX"/>
        </a:p>
      </dgm:t>
    </dgm:pt>
    <dgm:pt modelId="{C9C4BF73-07E0-46B9-9C32-565F3C018F67}" type="sibTrans" cxnId="{B87A6C49-9A65-41A8-8249-F1F2DFE0E040}">
      <dgm:prSet/>
      <dgm:spPr/>
      <dgm:t>
        <a:bodyPr/>
        <a:lstStyle/>
        <a:p>
          <a:endParaRPr lang="es-MX"/>
        </a:p>
      </dgm:t>
    </dgm:pt>
    <dgm:pt modelId="{E13A14E2-3699-4B78-9AA1-6CBC5FA886D2}" type="pres">
      <dgm:prSet presAssocID="{247252C0-EF00-44C9-8330-F7C404C391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5619050-C330-44AB-8D73-BCDB45E86B4A}" type="pres">
      <dgm:prSet presAssocID="{12C2908E-04E5-4CD5-A5E3-CD2B2E725D90}" presName="composite" presStyleCnt="0"/>
      <dgm:spPr/>
    </dgm:pt>
    <dgm:pt modelId="{458F9734-4238-4470-8EE1-8DF2624D4FD4}" type="pres">
      <dgm:prSet presAssocID="{12C2908E-04E5-4CD5-A5E3-CD2B2E725D9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00864A-233E-456D-8093-C244ACD4036C}" type="pres">
      <dgm:prSet presAssocID="{12C2908E-04E5-4CD5-A5E3-CD2B2E725D90}" presName="parSh" presStyleLbl="node1" presStyleIdx="0" presStyleCnt="4"/>
      <dgm:spPr/>
      <dgm:t>
        <a:bodyPr/>
        <a:lstStyle/>
        <a:p>
          <a:endParaRPr lang="es-MX"/>
        </a:p>
      </dgm:t>
    </dgm:pt>
    <dgm:pt modelId="{611947DF-D64A-4278-A398-F8A29A53DEE0}" type="pres">
      <dgm:prSet presAssocID="{12C2908E-04E5-4CD5-A5E3-CD2B2E725D9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D95A47-5319-4D15-AD5D-7AF403046224}" type="pres">
      <dgm:prSet presAssocID="{1AFC4E2A-83D7-4B45-8E3D-6342AB5F6452}" presName="sibTrans" presStyleLbl="sibTrans2D1" presStyleIdx="0" presStyleCnt="3"/>
      <dgm:spPr/>
      <dgm:t>
        <a:bodyPr/>
        <a:lstStyle/>
        <a:p>
          <a:endParaRPr lang="es-MX"/>
        </a:p>
      </dgm:t>
    </dgm:pt>
    <dgm:pt modelId="{C340D94D-1F72-4240-B103-356E18F7CF52}" type="pres">
      <dgm:prSet presAssocID="{1AFC4E2A-83D7-4B45-8E3D-6342AB5F6452}" presName="connTx" presStyleLbl="sibTrans2D1" presStyleIdx="0" presStyleCnt="3"/>
      <dgm:spPr/>
      <dgm:t>
        <a:bodyPr/>
        <a:lstStyle/>
        <a:p>
          <a:endParaRPr lang="es-MX"/>
        </a:p>
      </dgm:t>
    </dgm:pt>
    <dgm:pt modelId="{5519C49F-FE77-43FC-80AC-2C11AF3FE348}" type="pres">
      <dgm:prSet presAssocID="{79B3CB24-64DA-44BE-A77C-D5FCB6C95C2F}" presName="composite" presStyleCnt="0"/>
      <dgm:spPr/>
    </dgm:pt>
    <dgm:pt modelId="{543E7B38-C189-4ED3-8969-21D944F6780A}" type="pres">
      <dgm:prSet presAssocID="{79B3CB24-64DA-44BE-A77C-D5FCB6C95C2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4159B8-F5D7-40B3-A4CD-41C40AC7EBC2}" type="pres">
      <dgm:prSet presAssocID="{79B3CB24-64DA-44BE-A77C-D5FCB6C95C2F}" presName="parSh" presStyleLbl="node1" presStyleIdx="1" presStyleCnt="4"/>
      <dgm:spPr/>
      <dgm:t>
        <a:bodyPr/>
        <a:lstStyle/>
        <a:p>
          <a:endParaRPr lang="es-MX"/>
        </a:p>
      </dgm:t>
    </dgm:pt>
    <dgm:pt modelId="{9E4C95C1-9B66-4FA5-B825-EBAF2CDA2DE3}" type="pres">
      <dgm:prSet presAssocID="{79B3CB24-64DA-44BE-A77C-D5FCB6C95C2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D6CA92-A9AC-4519-80E9-98679F115716}" type="pres">
      <dgm:prSet presAssocID="{B628EE8F-F356-4766-B2D8-48CC080D21C7}" presName="sibTrans" presStyleLbl="sibTrans2D1" presStyleIdx="1" presStyleCnt="3"/>
      <dgm:spPr/>
      <dgm:t>
        <a:bodyPr/>
        <a:lstStyle/>
        <a:p>
          <a:endParaRPr lang="es-MX"/>
        </a:p>
      </dgm:t>
    </dgm:pt>
    <dgm:pt modelId="{5842062C-AE08-47F9-AA32-720CA0315BD5}" type="pres">
      <dgm:prSet presAssocID="{B628EE8F-F356-4766-B2D8-48CC080D21C7}" presName="connTx" presStyleLbl="sibTrans2D1" presStyleIdx="1" presStyleCnt="3"/>
      <dgm:spPr/>
      <dgm:t>
        <a:bodyPr/>
        <a:lstStyle/>
        <a:p>
          <a:endParaRPr lang="es-MX"/>
        </a:p>
      </dgm:t>
    </dgm:pt>
    <dgm:pt modelId="{C1E1B2FD-FA19-4609-B207-6BF89002CC3B}" type="pres">
      <dgm:prSet presAssocID="{11A953DB-9C2C-406C-8BA2-B887BDD66955}" presName="composite" presStyleCnt="0"/>
      <dgm:spPr/>
    </dgm:pt>
    <dgm:pt modelId="{CEA6B8B0-DD2B-48D5-84CD-6CB4252CA4B6}" type="pres">
      <dgm:prSet presAssocID="{11A953DB-9C2C-406C-8BA2-B887BDD6695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425BDE-0CAE-4451-B146-D9C61ECC0FE6}" type="pres">
      <dgm:prSet presAssocID="{11A953DB-9C2C-406C-8BA2-B887BDD66955}" presName="parSh" presStyleLbl="node1" presStyleIdx="2" presStyleCnt="4"/>
      <dgm:spPr/>
      <dgm:t>
        <a:bodyPr/>
        <a:lstStyle/>
        <a:p>
          <a:endParaRPr lang="es-MX"/>
        </a:p>
      </dgm:t>
    </dgm:pt>
    <dgm:pt modelId="{7C13B3D6-5579-40D7-9CC2-09FE8174FE4D}" type="pres">
      <dgm:prSet presAssocID="{11A953DB-9C2C-406C-8BA2-B887BDD66955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DC4042-BC3A-4A9F-9395-E4757B92E5EE}" type="pres">
      <dgm:prSet presAssocID="{1300DDD9-BA09-46E6-ABAF-58DFC668B38A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ECD765C-153A-4197-8BE8-AB1788C6DFBB}" type="pres">
      <dgm:prSet presAssocID="{1300DDD9-BA09-46E6-ABAF-58DFC668B38A}" presName="connTx" presStyleLbl="sibTrans2D1" presStyleIdx="2" presStyleCnt="3"/>
      <dgm:spPr/>
      <dgm:t>
        <a:bodyPr/>
        <a:lstStyle/>
        <a:p>
          <a:endParaRPr lang="es-MX"/>
        </a:p>
      </dgm:t>
    </dgm:pt>
    <dgm:pt modelId="{921C8D4F-D2E2-4C6B-BDF6-A7948F977D8A}" type="pres">
      <dgm:prSet presAssocID="{0254A2B2-6511-4D22-A3A7-2EB4E2142693}" presName="composite" presStyleCnt="0"/>
      <dgm:spPr/>
    </dgm:pt>
    <dgm:pt modelId="{98886276-A879-42C0-B7B9-29C43EC15A49}" type="pres">
      <dgm:prSet presAssocID="{0254A2B2-6511-4D22-A3A7-2EB4E214269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8876B9-A282-4273-B367-C326621D75DA}" type="pres">
      <dgm:prSet presAssocID="{0254A2B2-6511-4D22-A3A7-2EB4E2142693}" presName="parSh" presStyleLbl="node1" presStyleIdx="3" presStyleCnt="4"/>
      <dgm:spPr/>
      <dgm:t>
        <a:bodyPr/>
        <a:lstStyle/>
        <a:p>
          <a:endParaRPr lang="es-MX"/>
        </a:p>
      </dgm:t>
    </dgm:pt>
    <dgm:pt modelId="{65216828-417C-4BE1-A781-2C05EFE42D7D}" type="pres">
      <dgm:prSet presAssocID="{0254A2B2-6511-4D22-A3A7-2EB4E2142693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42C56D-9B92-49E4-8861-E95BEA69C0A9}" srcId="{247252C0-EF00-44C9-8330-F7C404C391ED}" destId="{0254A2B2-6511-4D22-A3A7-2EB4E2142693}" srcOrd="3" destOrd="0" parTransId="{F6E362AC-5690-4E1B-A4B6-4405A9A18C63}" sibTransId="{4CED8B60-33C4-49C5-8051-51E2706B9DBF}"/>
    <dgm:cxn modelId="{88494C3D-08AA-4BEA-97A5-0704187C510A}" type="presOf" srcId="{12C2908E-04E5-4CD5-A5E3-CD2B2E725D90}" destId="{458F9734-4238-4470-8EE1-8DF2624D4FD4}" srcOrd="0" destOrd="0" presId="urn:microsoft.com/office/officeart/2005/8/layout/process3"/>
    <dgm:cxn modelId="{E3982616-7E0A-4F63-8C35-656EEA06DF1D}" type="presOf" srcId="{1AFC4E2A-83D7-4B45-8E3D-6342AB5F6452}" destId="{C340D94D-1F72-4240-B103-356E18F7CF52}" srcOrd="1" destOrd="0" presId="urn:microsoft.com/office/officeart/2005/8/layout/process3"/>
    <dgm:cxn modelId="{24CA062B-2038-4185-ADE1-318AB962DF5E}" type="presOf" srcId="{1300DDD9-BA09-46E6-ABAF-58DFC668B38A}" destId="{3DDC4042-BC3A-4A9F-9395-E4757B92E5EE}" srcOrd="0" destOrd="0" presId="urn:microsoft.com/office/officeart/2005/8/layout/process3"/>
    <dgm:cxn modelId="{4FF24958-7463-4259-A259-E26703812CD5}" type="presOf" srcId="{1300DDD9-BA09-46E6-ABAF-58DFC668B38A}" destId="{2ECD765C-153A-4197-8BE8-AB1788C6DFBB}" srcOrd="1" destOrd="0" presId="urn:microsoft.com/office/officeart/2005/8/layout/process3"/>
    <dgm:cxn modelId="{18E36802-83E7-4352-9584-DB1277F4881F}" type="presOf" srcId="{4EED34CC-CEE7-4DB1-A2C0-9563BF5F60EF}" destId="{7C13B3D6-5579-40D7-9CC2-09FE8174FE4D}" srcOrd="0" destOrd="0" presId="urn:microsoft.com/office/officeart/2005/8/layout/process3"/>
    <dgm:cxn modelId="{EDEAE865-7E73-4BED-8B00-CCD8224ADC85}" type="presOf" srcId="{B628EE8F-F356-4766-B2D8-48CC080D21C7}" destId="{5842062C-AE08-47F9-AA32-720CA0315BD5}" srcOrd="1" destOrd="0" presId="urn:microsoft.com/office/officeart/2005/8/layout/process3"/>
    <dgm:cxn modelId="{B21D0462-E1A2-4027-945C-B5FD7951E89E}" type="presOf" srcId="{0254A2B2-6511-4D22-A3A7-2EB4E2142693}" destId="{98886276-A879-42C0-B7B9-29C43EC15A49}" srcOrd="0" destOrd="0" presId="urn:microsoft.com/office/officeart/2005/8/layout/process3"/>
    <dgm:cxn modelId="{AC5FF453-9895-4EB6-A9D1-E8257B13B4B3}" srcId="{11A953DB-9C2C-406C-8BA2-B887BDD66955}" destId="{4EED34CC-CEE7-4DB1-A2C0-9563BF5F60EF}" srcOrd="0" destOrd="0" parTransId="{F410840A-402E-49C6-9914-E5DCEDD3F1FC}" sibTransId="{17935592-1D78-47D4-903E-78FDAEADA8CB}"/>
    <dgm:cxn modelId="{089AA499-C249-4B0B-A998-21969A8A83EC}" type="presOf" srcId="{63EEEBFA-6CF0-4241-8FBD-C88C0310DA47}" destId="{65216828-417C-4BE1-A781-2C05EFE42D7D}" srcOrd="0" destOrd="0" presId="urn:microsoft.com/office/officeart/2005/8/layout/process3"/>
    <dgm:cxn modelId="{7362D4D9-B45A-44DC-A07A-9B5750FFF527}" type="presOf" srcId="{C5D048F1-1E40-44F8-8E06-624006CC7F74}" destId="{9E4C95C1-9B66-4FA5-B825-EBAF2CDA2DE3}" srcOrd="0" destOrd="0" presId="urn:microsoft.com/office/officeart/2005/8/layout/process3"/>
    <dgm:cxn modelId="{6862B305-12F1-408C-837D-97CE95BF338D}" srcId="{12C2908E-04E5-4CD5-A5E3-CD2B2E725D90}" destId="{669D43E9-3D4A-4E4E-A406-4A66E5C826B7}" srcOrd="0" destOrd="0" parTransId="{82066271-3FAC-4E7F-A175-912C8035779D}" sibTransId="{982C8B01-1F7F-401F-A070-3187D2E98DB1}"/>
    <dgm:cxn modelId="{971F4C8A-A941-4779-93D7-D36390CC5622}" type="presOf" srcId="{11A953DB-9C2C-406C-8BA2-B887BDD66955}" destId="{CEA6B8B0-DD2B-48D5-84CD-6CB4252CA4B6}" srcOrd="0" destOrd="0" presId="urn:microsoft.com/office/officeart/2005/8/layout/process3"/>
    <dgm:cxn modelId="{063409DE-54EE-46E4-914A-8328F8460AD4}" type="presOf" srcId="{11A953DB-9C2C-406C-8BA2-B887BDD66955}" destId="{66425BDE-0CAE-4451-B146-D9C61ECC0FE6}" srcOrd="1" destOrd="0" presId="urn:microsoft.com/office/officeart/2005/8/layout/process3"/>
    <dgm:cxn modelId="{B2F63CFE-FBB4-491F-986C-93F557EA0300}" srcId="{247252C0-EF00-44C9-8330-F7C404C391ED}" destId="{11A953DB-9C2C-406C-8BA2-B887BDD66955}" srcOrd="2" destOrd="0" parTransId="{A8B28CE3-5161-4EC3-ABF7-58F4620A09E8}" sibTransId="{1300DDD9-BA09-46E6-ABAF-58DFC668B38A}"/>
    <dgm:cxn modelId="{1B21C7C4-22C9-4AFE-8681-8B10D106FDAC}" type="presOf" srcId="{79B3CB24-64DA-44BE-A77C-D5FCB6C95C2F}" destId="{164159B8-F5D7-40B3-A4CD-41C40AC7EBC2}" srcOrd="1" destOrd="0" presId="urn:microsoft.com/office/officeart/2005/8/layout/process3"/>
    <dgm:cxn modelId="{EDEFB32C-75B3-44A7-8534-16D01AFBA7E6}" type="presOf" srcId="{1AFC4E2A-83D7-4B45-8E3D-6342AB5F6452}" destId="{60D95A47-5319-4D15-AD5D-7AF403046224}" srcOrd="0" destOrd="0" presId="urn:microsoft.com/office/officeart/2005/8/layout/process3"/>
    <dgm:cxn modelId="{193E1D99-8500-4697-93B1-25F1B8504336}" type="presOf" srcId="{B628EE8F-F356-4766-B2D8-48CC080D21C7}" destId="{77D6CA92-A9AC-4519-80E9-98679F115716}" srcOrd="0" destOrd="0" presId="urn:microsoft.com/office/officeart/2005/8/layout/process3"/>
    <dgm:cxn modelId="{C94D7A67-EE03-443E-A76D-BF827B82C26E}" type="presOf" srcId="{79B3CB24-64DA-44BE-A77C-D5FCB6C95C2F}" destId="{543E7B38-C189-4ED3-8969-21D944F6780A}" srcOrd="0" destOrd="0" presId="urn:microsoft.com/office/officeart/2005/8/layout/process3"/>
    <dgm:cxn modelId="{7D6849DD-61F8-4BB4-8E73-CD397958CCB1}" srcId="{247252C0-EF00-44C9-8330-F7C404C391ED}" destId="{79B3CB24-64DA-44BE-A77C-D5FCB6C95C2F}" srcOrd="1" destOrd="0" parTransId="{DC178D7B-989B-4380-A5DC-301C1499DB6D}" sibTransId="{B628EE8F-F356-4766-B2D8-48CC080D21C7}"/>
    <dgm:cxn modelId="{D26F0A6D-6299-4915-8226-23D9B52AB3F2}" srcId="{79B3CB24-64DA-44BE-A77C-D5FCB6C95C2F}" destId="{C5D048F1-1E40-44F8-8E06-624006CC7F74}" srcOrd="0" destOrd="0" parTransId="{037E9447-7016-4631-B9A5-770CC0BAC2C9}" sibTransId="{B9AA711F-C672-41D7-88C0-BCD4D8D98C87}"/>
    <dgm:cxn modelId="{C7EBBD87-36A2-40EF-8009-DD89C86075DE}" type="presOf" srcId="{12C2908E-04E5-4CD5-A5E3-CD2B2E725D90}" destId="{E600864A-233E-456D-8093-C244ACD4036C}" srcOrd="1" destOrd="0" presId="urn:microsoft.com/office/officeart/2005/8/layout/process3"/>
    <dgm:cxn modelId="{F207F2EB-702A-4D8E-9AF2-8EDB0C2012D3}" srcId="{247252C0-EF00-44C9-8330-F7C404C391ED}" destId="{12C2908E-04E5-4CD5-A5E3-CD2B2E725D90}" srcOrd="0" destOrd="0" parTransId="{C0C09877-308E-4DB1-80A8-C76E66DD4DCA}" sibTransId="{1AFC4E2A-83D7-4B45-8E3D-6342AB5F6452}"/>
    <dgm:cxn modelId="{E7A6479A-034B-419A-B40D-DF6436A6EC33}" type="presOf" srcId="{0254A2B2-6511-4D22-A3A7-2EB4E2142693}" destId="{978876B9-A282-4273-B367-C326621D75DA}" srcOrd="1" destOrd="0" presId="urn:microsoft.com/office/officeart/2005/8/layout/process3"/>
    <dgm:cxn modelId="{B87A6C49-9A65-41A8-8249-F1F2DFE0E040}" srcId="{0254A2B2-6511-4D22-A3A7-2EB4E2142693}" destId="{63EEEBFA-6CF0-4241-8FBD-C88C0310DA47}" srcOrd="0" destOrd="0" parTransId="{48B9618D-6750-45C3-A3DA-6284598AA4B0}" sibTransId="{C9C4BF73-07E0-46B9-9C32-565F3C018F67}"/>
    <dgm:cxn modelId="{7580DD09-C701-4598-81AD-E0926BC370A3}" type="presOf" srcId="{669D43E9-3D4A-4E4E-A406-4A66E5C826B7}" destId="{611947DF-D64A-4278-A398-F8A29A53DEE0}" srcOrd="0" destOrd="0" presId="urn:microsoft.com/office/officeart/2005/8/layout/process3"/>
    <dgm:cxn modelId="{4F54FE4B-B167-4B91-9A07-3CB23F09A1AE}" type="presOf" srcId="{247252C0-EF00-44C9-8330-F7C404C391ED}" destId="{E13A14E2-3699-4B78-9AA1-6CBC5FA886D2}" srcOrd="0" destOrd="0" presId="urn:microsoft.com/office/officeart/2005/8/layout/process3"/>
    <dgm:cxn modelId="{045E40E9-B35D-43ED-8929-4827F8D459E4}" type="presParOf" srcId="{E13A14E2-3699-4B78-9AA1-6CBC5FA886D2}" destId="{B5619050-C330-44AB-8D73-BCDB45E86B4A}" srcOrd="0" destOrd="0" presId="urn:microsoft.com/office/officeart/2005/8/layout/process3"/>
    <dgm:cxn modelId="{D339D51D-4D56-4D79-9FBC-27109B550A72}" type="presParOf" srcId="{B5619050-C330-44AB-8D73-BCDB45E86B4A}" destId="{458F9734-4238-4470-8EE1-8DF2624D4FD4}" srcOrd="0" destOrd="0" presId="urn:microsoft.com/office/officeart/2005/8/layout/process3"/>
    <dgm:cxn modelId="{4922EBAC-5BBD-4215-93E7-3CDBD4165453}" type="presParOf" srcId="{B5619050-C330-44AB-8D73-BCDB45E86B4A}" destId="{E600864A-233E-456D-8093-C244ACD4036C}" srcOrd="1" destOrd="0" presId="urn:microsoft.com/office/officeart/2005/8/layout/process3"/>
    <dgm:cxn modelId="{6CD2B822-08EC-49A1-9A85-1C5A00166313}" type="presParOf" srcId="{B5619050-C330-44AB-8D73-BCDB45E86B4A}" destId="{611947DF-D64A-4278-A398-F8A29A53DEE0}" srcOrd="2" destOrd="0" presId="urn:microsoft.com/office/officeart/2005/8/layout/process3"/>
    <dgm:cxn modelId="{78DB5461-2098-43BC-B29A-44CC8DA753C0}" type="presParOf" srcId="{E13A14E2-3699-4B78-9AA1-6CBC5FA886D2}" destId="{60D95A47-5319-4D15-AD5D-7AF403046224}" srcOrd="1" destOrd="0" presId="urn:microsoft.com/office/officeart/2005/8/layout/process3"/>
    <dgm:cxn modelId="{AA091925-5CB1-4DCB-8B0A-D4C216C41C08}" type="presParOf" srcId="{60D95A47-5319-4D15-AD5D-7AF403046224}" destId="{C340D94D-1F72-4240-B103-356E18F7CF52}" srcOrd="0" destOrd="0" presId="urn:microsoft.com/office/officeart/2005/8/layout/process3"/>
    <dgm:cxn modelId="{5D41D82D-E2E5-417B-AA78-12CAF12830ED}" type="presParOf" srcId="{E13A14E2-3699-4B78-9AA1-6CBC5FA886D2}" destId="{5519C49F-FE77-43FC-80AC-2C11AF3FE348}" srcOrd="2" destOrd="0" presId="urn:microsoft.com/office/officeart/2005/8/layout/process3"/>
    <dgm:cxn modelId="{9C123982-D20E-4A13-896D-20131995A307}" type="presParOf" srcId="{5519C49F-FE77-43FC-80AC-2C11AF3FE348}" destId="{543E7B38-C189-4ED3-8969-21D944F6780A}" srcOrd="0" destOrd="0" presId="urn:microsoft.com/office/officeart/2005/8/layout/process3"/>
    <dgm:cxn modelId="{9029FFA0-7033-429B-A522-862A3452C671}" type="presParOf" srcId="{5519C49F-FE77-43FC-80AC-2C11AF3FE348}" destId="{164159B8-F5D7-40B3-A4CD-41C40AC7EBC2}" srcOrd="1" destOrd="0" presId="urn:microsoft.com/office/officeart/2005/8/layout/process3"/>
    <dgm:cxn modelId="{4149C649-D2AB-4AAD-9C99-E9D7EAA3E586}" type="presParOf" srcId="{5519C49F-FE77-43FC-80AC-2C11AF3FE348}" destId="{9E4C95C1-9B66-4FA5-B825-EBAF2CDA2DE3}" srcOrd="2" destOrd="0" presId="urn:microsoft.com/office/officeart/2005/8/layout/process3"/>
    <dgm:cxn modelId="{E7CE8CAD-E78C-4AD5-8056-1AA6B214D2C8}" type="presParOf" srcId="{E13A14E2-3699-4B78-9AA1-6CBC5FA886D2}" destId="{77D6CA92-A9AC-4519-80E9-98679F115716}" srcOrd="3" destOrd="0" presId="urn:microsoft.com/office/officeart/2005/8/layout/process3"/>
    <dgm:cxn modelId="{BE1A636B-FD3F-41CE-B669-F3F9722EE3C5}" type="presParOf" srcId="{77D6CA92-A9AC-4519-80E9-98679F115716}" destId="{5842062C-AE08-47F9-AA32-720CA0315BD5}" srcOrd="0" destOrd="0" presId="urn:microsoft.com/office/officeart/2005/8/layout/process3"/>
    <dgm:cxn modelId="{7C62CA76-62D9-4236-A90C-67A984627E80}" type="presParOf" srcId="{E13A14E2-3699-4B78-9AA1-6CBC5FA886D2}" destId="{C1E1B2FD-FA19-4609-B207-6BF89002CC3B}" srcOrd="4" destOrd="0" presId="urn:microsoft.com/office/officeart/2005/8/layout/process3"/>
    <dgm:cxn modelId="{9C792C8B-A0AE-4947-96C6-9FFC13F5A42E}" type="presParOf" srcId="{C1E1B2FD-FA19-4609-B207-6BF89002CC3B}" destId="{CEA6B8B0-DD2B-48D5-84CD-6CB4252CA4B6}" srcOrd="0" destOrd="0" presId="urn:microsoft.com/office/officeart/2005/8/layout/process3"/>
    <dgm:cxn modelId="{23D932D5-ADB1-401A-852A-17932D9E2645}" type="presParOf" srcId="{C1E1B2FD-FA19-4609-B207-6BF89002CC3B}" destId="{66425BDE-0CAE-4451-B146-D9C61ECC0FE6}" srcOrd="1" destOrd="0" presId="urn:microsoft.com/office/officeart/2005/8/layout/process3"/>
    <dgm:cxn modelId="{FD324317-28E7-4C4B-BF9B-D99930B2D5B1}" type="presParOf" srcId="{C1E1B2FD-FA19-4609-B207-6BF89002CC3B}" destId="{7C13B3D6-5579-40D7-9CC2-09FE8174FE4D}" srcOrd="2" destOrd="0" presId="urn:microsoft.com/office/officeart/2005/8/layout/process3"/>
    <dgm:cxn modelId="{D7A8894A-10DD-4613-9A1C-0D3D667A6CCA}" type="presParOf" srcId="{E13A14E2-3699-4B78-9AA1-6CBC5FA886D2}" destId="{3DDC4042-BC3A-4A9F-9395-E4757B92E5EE}" srcOrd="5" destOrd="0" presId="urn:microsoft.com/office/officeart/2005/8/layout/process3"/>
    <dgm:cxn modelId="{9B9C3594-5C13-4BE8-B275-1D2A353D8E91}" type="presParOf" srcId="{3DDC4042-BC3A-4A9F-9395-E4757B92E5EE}" destId="{2ECD765C-153A-4197-8BE8-AB1788C6DFBB}" srcOrd="0" destOrd="0" presId="urn:microsoft.com/office/officeart/2005/8/layout/process3"/>
    <dgm:cxn modelId="{6639EE47-1E73-48CE-AE52-04ABDADBF71E}" type="presParOf" srcId="{E13A14E2-3699-4B78-9AA1-6CBC5FA886D2}" destId="{921C8D4F-D2E2-4C6B-BDF6-A7948F977D8A}" srcOrd="6" destOrd="0" presId="urn:microsoft.com/office/officeart/2005/8/layout/process3"/>
    <dgm:cxn modelId="{2DDE4A1C-E7BA-419A-8F21-E374169B14A1}" type="presParOf" srcId="{921C8D4F-D2E2-4C6B-BDF6-A7948F977D8A}" destId="{98886276-A879-42C0-B7B9-29C43EC15A49}" srcOrd="0" destOrd="0" presId="urn:microsoft.com/office/officeart/2005/8/layout/process3"/>
    <dgm:cxn modelId="{261A72FD-6419-4633-889C-32ACD35B41B8}" type="presParOf" srcId="{921C8D4F-D2E2-4C6B-BDF6-A7948F977D8A}" destId="{978876B9-A282-4273-B367-C326621D75DA}" srcOrd="1" destOrd="0" presId="urn:microsoft.com/office/officeart/2005/8/layout/process3"/>
    <dgm:cxn modelId="{4E11F6C4-161E-411B-8035-D7DC9EF566E6}" type="presParOf" srcId="{921C8D4F-D2E2-4C6B-BDF6-A7948F977D8A}" destId="{65216828-417C-4BE1-A781-2C05EFE42D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4292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1d68b759a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31d68b759a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08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2b9ccab91_0_2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2b9ccab91_0_2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90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11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49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01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31ff7c0f5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131ff7c0f5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09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icon.com/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48050"/>
            <a:ext cx="4755300" cy="18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14125"/>
            <a:ext cx="4755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1005834" y="-1652041"/>
            <a:ext cx="4344757" cy="3252216"/>
          </a:xfrm>
          <a:custGeom>
            <a:avLst/>
            <a:gdLst/>
            <a:ahLst/>
            <a:cxnLst/>
            <a:rect l="l" t="t" r="r" b="b"/>
            <a:pathLst>
              <a:path w="1628775" h="1219200" extrusionOk="0">
                <a:moveTo>
                  <a:pt x="1514204" y="95"/>
                </a:moveTo>
                <a:cubicBezTo>
                  <a:pt x="1514204" y="95"/>
                  <a:pt x="1007759" y="17336"/>
                  <a:pt x="1031953" y="277273"/>
                </a:cubicBezTo>
                <a:cubicBezTo>
                  <a:pt x="1056146" y="537210"/>
                  <a:pt x="754775" y="346615"/>
                  <a:pt x="604566" y="519779"/>
                </a:cubicBezTo>
                <a:cubicBezTo>
                  <a:pt x="454452" y="693039"/>
                  <a:pt x="867361" y="926878"/>
                  <a:pt x="604566" y="990410"/>
                </a:cubicBezTo>
                <a:cubicBezTo>
                  <a:pt x="341771" y="1053941"/>
                  <a:pt x="252331" y="964406"/>
                  <a:pt x="116600" y="1085660"/>
                </a:cubicBezTo>
                <a:cubicBezTo>
                  <a:pt x="-19131" y="1206913"/>
                  <a:pt x="1062" y="1209866"/>
                  <a:pt x="1062" y="1209866"/>
                </a:cubicBezTo>
                <a:lnTo>
                  <a:pt x="1632504" y="1227201"/>
                </a:lnTo>
                <a:lnTo>
                  <a:pt x="1594975" y="5810"/>
                </a:lnTo>
                <a:lnTo>
                  <a:pt x="15141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7"/>
          <p:cNvGrpSpPr/>
          <p:nvPr/>
        </p:nvGrpSpPr>
        <p:grpSpPr>
          <a:xfrm rot="10800000">
            <a:off x="-2251932" y="-258897"/>
            <a:ext cx="13450656" cy="6097709"/>
            <a:chOff x="-1947132" y="-563697"/>
            <a:chExt cx="13450656" cy="6097709"/>
          </a:xfrm>
        </p:grpSpPr>
        <p:sp>
          <p:nvSpPr>
            <p:cNvPr id="171" name="Google Shape;171;p17"/>
            <p:cNvSpPr/>
            <p:nvPr/>
          </p:nvSpPr>
          <p:spPr>
            <a:xfrm flipH="1">
              <a:off x="-1947132" y="-563697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158766" y="2281796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 rot="10800000">
            <a:off x="198842" y="2377489"/>
            <a:ext cx="8581476" cy="2189398"/>
            <a:chOff x="471274" y="708229"/>
            <a:chExt cx="8581476" cy="2189398"/>
          </a:xfrm>
        </p:grpSpPr>
        <p:sp>
          <p:nvSpPr>
            <p:cNvPr id="174" name="Google Shape;174;p17"/>
            <p:cNvSpPr/>
            <p:nvPr/>
          </p:nvSpPr>
          <p:spPr>
            <a:xfrm>
              <a:off x="8942649" y="278722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71274" y="708229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 rot="10800000">
            <a:off x="360306" y="1960160"/>
            <a:ext cx="8227101" cy="3023676"/>
            <a:chOff x="664184" y="291279"/>
            <a:chExt cx="8227101" cy="3023676"/>
          </a:xfrm>
        </p:grpSpPr>
        <p:sp>
          <p:nvSpPr>
            <p:cNvPr id="177" name="Google Shape;177;p17"/>
            <p:cNvSpPr/>
            <p:nvPr/>
          </p:nvSpPr>
          <p:spPr>
            <a:xfrm>
              <a:off x="664184" y="2912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8710834" y="31244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1"/>
          </p:nvPr>
        </p:nvSpPr>
        <p:spPr>
          <a:xfrm>
            <a:off x="965000" y="1739950"/>
            <a:ext cx="4091700" cy="22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19"/>
          <p:cNvGrpSpPr/>
          <p:nvPr/>
        </p:nvGrpSpPr>
        <p:grpSpPr>
          <a:xfrm>
            <a:off x="-29449" y="-1632219"/>
            <a:ext cx="9643425" cy="9066012"/>
            <a:chOff x="-29449" y="-1632219"/>
            <a:chExt cx="9643425" cy="9066012"/>
          </a:xfrm>
        </p:grpSpPr>
        <p:sp>
          <p:nvSpPr>
            <p:cNvPr id="194" name="Google Shape;194;p19"/>
            <p:cNvSpPr/>
            <p:nvPr/>
          </p:nvSpPr>
          <p:spPr>
            <a:xfrm>
              <a:off x="6709113" y="4416772"/>
              <a:ext cx="2904863" cy="3017020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5400000" flipH="1">
              <a:off x="-540346" y="-1121322"/>
              <a:ext cx="2890218" cy="1868424"/>
            </a:xfrm>
            <a:custGeom>
              <a:avLst/>
              <a:gdLst/>
              <a:ahLst/>
              <a:cxnLst/>
              <a:rect l="l" t="t" r="r" b="b"/>
              <a:pathLst>
                <a:path w="1885950" h="1219200" extrusionOk="0">
                  <a:moveTo>
                    <a:pt x="1771094" y="0"/>
                  </a:moveTo>
                  <a:cubicBezTo>
                    <a:pt x="1771094" y="0"/>
                    <a:pt x="1007665" y="17240"/>
                    <a:pt x="1031859" y="277178"/>
                  </a:cubicBezTo>
                  <a:cubicBezTo>
                    <a:pt x="1056052" y="537115"/>
                    <a:pt x="754681" y="346520"/>
                    <a:pt x="604472" y="519684"/>
                  </a:cubicBezTo>
                  <a:cubicBezTo>
                    <a:pt x="454358" y="692944"/>
                    <a:pt x="867267" y="926783"/>
                    <a:pt x="604472" y="990314"/>
                  </a:cubicBezTo>
                  <a:cubicBezTo>
                    <a:pt x="341677" y="1053846"/>
                    <a:pt x="252237" y="964311"/>
                    <a:pt x="116506" y="1085564"/>
                  </a:cubicBezTo>
                  <a:cubicBezTo>
                    <a:pt x="-19130" y="1207008"/>
                    <a:pt x="1063" y="1209866"/>
                    <a:pt x="1063" y="1209866"/>
                  </a:cubicBezTo>
                  <a:lnTo>
                    <a:pt x="1889490" y="1227201"/>
                  </a:lnTo>
                  <a:lnTo>
                    <a:pt x="1851961" y="5810"/>
                  </a:lnTo>
                  <a:lnTo>
                    <a:pt x="1771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29274" y="164005"/>
            <a:ext cx="8866013" cy="1287071"/>
            <a:chOff x="129274" y="164005"/>
            <a:chExt cx="8866013" cy="1287071"/>
          </a:xfrm>
        </p:grpSpPr>
        <p:sp>
          <p:nvSpPr>
            <p:cNvPr id="197" name="Google Shape;197;p19"/>
            <p:cNvSpPr/>
            <p:nvPr/>
          </p:nvSpPr>
          <p:spPr>
            <a:xfrm>
              <a:off x="129274" y="1312630"/>
              <a:ext cx="131588" cy="13844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8863699" y="164005"/>
              <a:ext cx="131588" cy="13844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9"/>
          <p:cNvGrpSpPr/>
          <p:nvPr/>
        </p:nvGrpSpPr>
        <p:grpSpPr>
          <a:xfrm>
            <a:off x="408800" y="120277"/>
            <a:ext cx="8651937" cy="1013799"/>
            <a:chOff x="408800" y="120277"/>
            <a:chExt cx="8651937" cy="1013799"/>
          </a:xfrm>
        </p:grpSpPr>
        <p:sp>
          <p:nvSpPr>
            <p:cNvPr id="200" name="Google Shape;200;p19"/>
            <p:cNvSpPr/>
            <p:nvPr/>
          </p:nvSpPr>
          <p:spPr>
            <a:xfrm>
              <a:off x="408800" y="980176"/>
              <a:ext cx="153900" cy="1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8564124" y="12027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8950637" y="429102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body" idx="1"/>
          </p:nvPr>
        </p:nvSpPr>
        <p:spPr>
          <a:xfrm>
            <a:off x="713225" y="1414175"/>
            <a:ext cx="3780900" cy="30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2"/>
          </p:nvPr>
        </p:nvSpPr>
        <p:spPr>
          <a:xfrm>
            <a:off x="4651325" y="1414175"/>
            <a:ext cx="3780900" cy="30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3"/>
          </p:nvPr>
        </p:nvSpPr>
        <p:spPr>
          <a:xfrm>
            <a:off x="713250" y="1061500"/>
            <a:ext cx="77175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4" name="Google Shape;234;p22"/>
          <p:cNvGrpSpPr/>
          <p:nvPr/>
        </p:nvGrpSpPr>
        <p:grpSpPr>
          <a:xfrm rot="10800000" flipH="1">
            <a:off x="-2099532" y="-258897"/>
            <a:ext cx="13526856" cy="6097709"/>
            <a:chOff x="-2023332" y="-563697"/>
            <a:chExt cx="13526856" cy="6097709"/>
          </a:xfrm>
        </p:grpSpPr>
        <p:sp>
          <p:nvSpPr>
            <p:cNvPr id="235" name="Google Shape;235;p22"/>
            <p:cNvSpPr/>
            <p:nvPr/>
          </p:nvSpPr>
          <p:spPr>
            <a:xfrm flipH="1">
              <a:off x="-2023332" y="-563697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7158766" y="2281796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2"/>
          <p:cNvGrpSpPr/>
          <p:nvPr/>
        </p:nvGrpSpPr>
        <p:grpSpPr>
          <a:xfrm rot="10800000" flipH="1">
            <a:off x="395074" y="2377489"/>
            <a:ext cx="8581476" cy="2189398"/>
            <a:chOff x="471274" y="708229"/>
            <a:chExt cx="8581476" cy="2189398"/>
          </a:xfrm>
        </p:grpSpPr>
        <p:sp>
          <p:nvSpPr>
            <p:cNvPr id="238" name="Google Shape;238;p22"/>
            <p:cNvSpPr/>
            <p:nvPr/>
          </p:nvSpPr>
          <p:spPr>
            <a:xfrm>
              <a:off x="8942649" y="278722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471274" y="708229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40" name="Google Shape;240;p22"/>
          <p:cNvGrpSpPr/>
          <p:nvPr/>
        </p:nvGrpSpPr>
        <p:grpSpPr>
          <a:xfrm rot="10800000" flipH="1">
            <a:off x="587984" y="1960160"/>
            <a:ext cx="8227101" cy="3023676"/>
            <a:chOff x="664184" y="291279"/>
            <a:chExt cx="8227101" cy="3023676"/>
          </a:xfrm>
        </p:grpSpPr>
        <p:sp>
          <p:nvSpPr>
            <p:cNvPr id="241" name="Google Shape;241;p22"/>
            <p:cNvSpPr/>
            <p:nvPr/>
          </p:nvSpPr>
          <p:spPr>
            <a:xfrm>
              <a:off x="664184" y="2912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8710834" y="31244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48770" y="1821250"/>
            <a:ext cx="3069300" cy="21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4825930" y="1821250"/>
            <a:ext cx="3069300" cy="21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23"/>
          <p:cNvGrpSpPr/>
          <p:nvPr/>
        </p:nvGrpSpPr>
        <p:grpSpPr>
          <a:xfrm flipH="1">
            <a:off x="-2175732" y="-563697"/>
            <a:ext cx="13374456" cy="5945309"/>
            <a:chOff x="-1947132" y="-563697"/>
            <a:chExt cx="13374456" cy="5945309"/>
          </a:xfrm>
        </p:grpSpPr>
        <p:sp>
          <p:nvSpPr>
            <p:cNvPr id="248" name="Google Shape;248;p23"/>
            <p:cNvSpPr/>
            <p:nvPr/>
          </p:nvSpPr>
          <p:spPr>
            <a:xfrm flipH="1">
              <a:off x="-1947132" y="-563697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7082566" y="2129396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3"/>
          <p:cNvGrpSpPr/>
          <p:nvPr/>
        </p:nvGrpSpPr>
        <p:grpSpPr>
          <a:xfrm flipH="1">
            <a:off x="198842" y="708229"/>
            <a:ext cx="8581476" cy="2036998"/>
            <a:chOff x="471274" y="708229"/>
            <a:chExt cx="8581476" cy="2036998"/>
          </a:xfrm>
        </p:grpSpPr>
        <p:sp>
          <p:nvSpPr>
            <p:cNvPr id="251" name="Google Shape;251;p23"/>
            <p:cNvSpPr/>
            <p:nvPr/>
          </p:nvSpPr>
          <p:spPr>
            <a:xfrm>
              <a:off x="8942649" y="263482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71274" y="708229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53" name="Google Shape;253;p23"/>
          <p:cNvGrpSpPr/>
          <p:nvPr/>
        </p:nvGrpSpPr>
        <p:grpSpPr>
          <a:xfrm flipH="1">
            <a:off x="360306" y="291279"/>
            <a:ext cx="8227101" cy="2871276"/>
            <a:chOff x="664184" y="291279"/>
            <a:chExt cx="8227101" cy="2871276"/>
          </a:xfrm>
        </p:grpSpPr>
        <p:sp>
          <p:nvSpPr>
            <p:cNvPr id="254" name="Google Shape;254;p23"/>
            <p:cNvSpPr/>
            <p:nvPr/>
          </p:nvSpPr>
          <p:spPr>
            <a:xfrm>
              <a:off x="664184" y="2912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8710834" y="29720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"/>
          </p:nvPr>
        </p:nvSpPr>
        <p:spPr>
          <a:xfrm>
            <a:off x="713263" y="3175327"/>
            <a:ext cx="2400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2"/>
          </p:nvPr>
        </p:nvSpPr>
        <p:spPr>
          <a:xfrm>
            <a:off x="713263" y="2702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3"/>
          </p:nvPr>
        </p:nvSpPr>
        <p:spPr>
          <a:xfrm>
            <a:off x="6030438" y="3175327"/>
            <a:ext cx="2400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4"/>
          </p:nvPr>
        </p:nvSpPr>
        <p:spPr>
          <a:xfrm>
            <a:off x="6030438" y="2702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5"/>
          </p:nvPr>
        </p:nvSpPr>
        <p:spPr>
          <a:xfrm>
            <a:off x="3371850" y="3175325"/>
            <a:ext cx="2400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6"/>
          </p:nvPr>
        </p:nvSpPr>
        <p:spPr>
          <a:xfrm>
            <a:off x="3371850" y="2702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grpSp>
        <p:nvGrpSpPr>
          <p:cNvPr id="264" name="Google Shape;264;p24"/>
          <p:cNvGrpSpPr/>
          <p:nvPr/>
        </p:nvGrpSpPr>
        <p:grpSpPr>
          <a:xfrm rot="10800000">
            <a:off x="-1592394" y="-1450176"/>
            <a:ext cx="11665320" cy="6775603"/>
            <a:chOff x="-906594" y="-78576"/>
            <a:chExt cx="11665320" cy="6775603"/>
          </a:xfrm>
        </p:grpSpPr>
        <p:sp>
          <p:nvSpPr>
            <p:cNvPr id="265" name="Google Shape;265;p24"/>
            <p:cNvSpPr/>
            <p:nvPr/>
          </p:nvSpPr>
          <p:spPr>
            <a:xfrm>
              <a:off x="-906594" y="4590478"/>
              <a:ext cx="2272856" cy="2106549"/>
            </a:xfrm>
            <a:custGeom>
              <a:avLst/>
              <a:gdLst/>
              <a:ahLst/>
              <a:cxnLst/>
              <a:rect l="l" t="t" r="r" b="b"/>
              <a:pathLst>
                <a:path w="3124200" h="2895600" extrusionOk="0">
                  <a:moveTo>
                    <a:pt x="572992" y="164772"/>
                  </a:moveTo>
                  <a:cubicBezTo>
                    <a:pt x="829119" y="-10869"/>
                    <a:pt x="1231265" y="-96594"/>
                    <a:pt x="1493202" y="168773"/>
                  </a:cubicBezTo>
                  <a:cubicBezTo>
                    <a:pt x="1658270" y="335937"/>
                    <a:pt x="1902682" y="439283"/>
                    <a:pt x="2278443" y="442617"/>
                  </a:cubicBezTo>
                  <a:cubicBezTo>
                    <a:pt x="3068637" y="449856"/>
                    <a:pt x="3519646" y="1845745"/>
                    <a:pt x="2668397" y="2583646"/>
                  </a:cubicBezTo>
                  <a:cubicBezTo>
                    <a:pt x="2053177" y="3117046"/>
                    <a:pt x="416020" y="3040942"/>
                    <a:pt x="71786" y="1789833"/>
                  </a:cubicBezTo>
                  <a:cubicBezTo>
                    <a:pt x="-138335" y="1026213"/>
                    <a:pt x="138080" y="463000"/>
                    <a:pt x="572992" y="164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 rot="10800000" flipH="1">
              <a:off x="7594831" y="-78576"/>
              <a:ext cx="3163895" cy="236829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4"/>
          <p:cNvGrpSpPr/>
          <p:nvPr/>
        </p:nvGrpSpPr>
        <p:grpSpPr>
          <a:xfrm rot="10800000">
            <a:off x="359037" y="485874"/>
            <a:ext cx="8276952" cy="4280065"/>
            <a:chOff x="530344" y="480913"/>
            <a:chExt cx="8276952" cy="4280065"/>
          </a:xfrm>
        </p:grpSpPr>
        <p:sp>
          <p:nvSpPr>
            <p:cNvPr id="268" name="Google Shape;268;p24"/>
            <p:cNvSpPr/>
            <p:nvPr/>
          </p:nvSpPr>
          <p:spPr>
            <a:xfrm>
              <a:off x="8696283" y="480913"/>
              <a:ext cx="111014" cy="117181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530344" y="4622532"/>
              <a:ext cx="131159" cy="13844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24"/>
          <p:cNvGrpSpPr/>
          <p:nvPr/>
        </p:nvGrpSpPr>
        <p:grpSpPr>
          <a:xfrm rot="10800000">
            <a:off x="142401" y="656373"/>
            <a:ext cx="8788100" cy="3317713"/>
            <a:chOff x="235832" y="1272766"/>
            <a:chExt cx="8788100" cy="3317713"/>
          </a:xfrm>
        </p:grpSpPr>
        <p:sp>
          <p:nvSpPr>
            <p:cNvPr id="271" name="Google Shape;271;p24"/>
            <p:cNvSpPr/>
            <p:nvPr/>
          </p:nvSpPr>
          <p:spPr>
            <a:xfrm>
              <a:off x="235832" y="4450079"/>
              <a:ext cx="140400" cy="14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8553173" y="1272766"/>
              <a:ext cx="80100" cy="8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8883532" y="1544579"/>
              <a:ext cx="140400" cy="14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4750300" y="572950"/>
            <a:ext cx="36804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subTitle" idx="1"/>
          </p:nvPr>
        </p:nvSpPr>
        <p:spPr>
          <a:xfrm>
            <a:off x="4750300" y="2346306"/>
            <a:ext cx="36804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500" b="1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2"/>
          </p:nvPr>
        </p:nvSpPr>
        <p:spPr>
          <a:xfrm>
            <a:off x="4750300" y="4046425"/>
            <a:ext cx="36804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339" name="Google Shape;339;p28"/>
          <p:cNvSpPr txBox="1"/>
          <p:nvPr/>
        </p:nvSpPr>
        <p:spPr>
          <a:xfrm>
            <a:off x="4750300" y="3367175"/>
            <a:ext cx="36804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40" name="Google Shape;340;p28"/>
          <p:cNvGrpSpPr/>
          <p:nvPr/>
        </p:nvGrpSpPr>
        <p:grpSpPr>
          <a:xfrm>
            <a:off x="-1092884" y="-1086604"/>
            <a:ext cx="12144477" cy="6941632"/>
            <a:chOff x="-1092884" y="-1086604"/>
            <a:chExt cx="12144477" cy="6941632"/>
          </a:xfrm>
        </p:grpSpPr>
        <p:sp>
          <p:nvSpPr>
            <p:cNvPr id="341" name="Google Shape;341;p28"/>
            <p:cNvSpPr/>
            <p:nvPr/>
          </p:nvSpPr>
          <p:spPr>
            <a:xfrm flipH="1">
              <a:off x="8584618" y="3292803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 rot="10800000">
              <a:off x="-1092884" y="-1086604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9"/>
          <p:cNvGrpSpPr/>
          <p:nvPr/>
        </p:nvGrpSpPr>
        <p:grpSpPr>
          <a:xfrm>
            <a:off x="-1947132" y="-563697"/>
            <a:ext cx="13374456" cy="5945309"/>
            <a:chOff x="-1947132" y="-563697"/>
            <a:chExt cx="13374456" cy="5945309"/>
          </a:xfrm>
        </p:grpSpPr>
        <p:sp>
          <p:nvSpPr>
            <p:cNvPr id="345" name="Google Shape;345;p29"/>
            <p:cNvSpPr/>
            <p:nvPr/>
          </p:nvSpPr>
          <p:spPr>
            <a:xfrm flipH="1">
              <a:off x="-1947132" y="-563697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7082566" y="2129396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29"/>
          <p:cNvGrpSpPr/>
          <p:nvPr/>
        </p:nvGrpSpPr>
        <p:grpSpPr>
          <a:xfrm>
            <a:off x="471274" y="708229"/>
            <a:ext cx="8581476" cy="2036998"/>
            <a:chOff x="471274" y="708229"/>
            <a:chExt cx="8581476" cy="2036998"/>
          </a:xfrm>
        </p:grpSpPr>
        <p:sp>
          <p:nvSpPr>
            <p:cNvPr id="348" name="Google Shape;348;p29"/>
            <p:cNvSpPr/>
            <p:nvPr/>
          </p:nvSpPr>
          <p:spPr>
            <a:xfrm>
              <a:off x="8942649" y="263482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71274" y="708229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350" name="Google Shape;350;p29"/>
          <p:cNvGrpSpPr/>
          <p:nvPr/>
        </p:nvGrpSpPr>
        <p:grpSpPr>
          <a:xfrm>
            <a:off x="664184" y="291279"/>
            <a:ext cx="8227101" cy="2871276"/>
            <a:chOff x="664184" y="291279"/>
            <a:chExt cx="8227101" cy="2871276"/>
          </a:xfrm>
        </p:grpSpPr>
        <p:sp>
          <p:nvSpPr>
            <p:cNvPr id="351" name="Google Shape;351;p29"/>
            <p:cNvSpPr/>
            <p:nvPr/>
          </p:nvSpPr>
          <p:spPr>
            <a:xfrm>
              <a:off x="664184" y="2912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8710834" y="2972079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0"/>
          <p:cNvGrpSpPr/>
          <p:nvPr/>
        </p:nvGrpSpPr>
        <p:grpSpPr>
          <a:xfrm>
            <a:off x="-1172099" y="-149404"/>
            <a:ext cx="12488472" cy="7422769"/>
            <a:chOff x="-1172099" y="-149404"/>
            <a:chExt cx="12488472" cy="7422769"/>
          </a:xfrm>
        </p:grpSpPr>
        <p:sp>
          <p:nvSpPr>
            <p:cNvPr id="355" name="Google Shape;355;p30"/>
            <p:cNvSpPr/>
            <p:nvPr/>
          </p:nvSpPr>
          <p:spPr>
            <a:xfrm>
              <a:off x="-1172099" y="4008576"/>
              <a:ext cx="3522536" cy="3264789"/>
            </a:xfrm>
            <a:custGeom>
              <a:avLst/>
              <a:gdLst/>
              <a:ahLst/>
              <a:cxnLst/>
              <a:rect l="l" t="t" r="r" b="b"/>
              <a:pathLst>
                <a:path w="3124200" h="2895600" extrusionOk="0">
                  <a:moveTo>
                    <a:pt x="572992" y="164772"/>
                  </a:moveTo>
                  <a:cubicBezTo>
                    <a:pt x="829119" y="-10869"/>
                    <a:pt x="1231265" y="-96594"/>
                    <a:pt x="1493202" y="168773"/>
                  </a:cubicBezTo>
                  <a:cubicBezTo>
                    <a:pt x="1658270" y="335937"/>
                    <a:pt x="1902682" y="439283"/>
                    <a:pt x="2278443" y="442617"/>
                  </a:cubicBezTo>
                  <a:cubicBezTo>
                    <a:pt x="3068637" y="449856"/>
                    <a:pt x="3519646" y="1845745"/>
                    <a:pt x="2668397" y="2583646"/>
                  </a:cubicBezTo>
                  <a:cubicBezTo>
                    <a:pt x="2053177" y="3117046"/>
                    <a:pt x="416020" y="3040942"/>
                    <a:pt x="71786" y="1789833"/>
                  </a:cubicBezTo>
                  <a:cubicBezTo>
                    <a:pt x="-138335" y="1026213"/>
                    <a:pt x="138080" y="463000"/>
                    <a:pt x="572992" y="164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 rot="10800000" flipH="1">
              <a:off x="6971616" y="-149404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flipH="1">
            <a:off x="789425" y="2042975"/>
            <a:ext cx="31479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1100" y="977050"/>
            <a:ext cx="901800" cy="877200"/>
          </a:xfrm>
          <a:prstGeom prst="rect">
            <a:avLst/>
          </a:prstGeom>
          <a:solidFill>
            <a:schemeClr val="accent3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flipH="1">
            <a:off x="789425" y="3662675"/>
            <a:ext cx="31479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6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3017234" y="-3376749"/>
            <a:ext cx="7607843" cy="10660828"/>
            <a:chOff x="3017234" y="-3376749"/>
            <a:chExt cx="7607843" cy="10660828"/>
          </a:xfrm>
        </p:grpSpPr>
        <p:sp>
          <p:nvSpPr>
            <p:cNvPr id="17" name="Google Shape;17;p3"/>
            <p:cNvSpPr/>
            <p:nvPr/>
          </p:nvSpPr>
          <p:spPr>
            <a:xfrm rot="-8100000">
              <a:off x="5928762" y="-2404995"/>
              <a:ext cx="4125305" cy="3323817"/>
            </a:xfrm>
            <a:custGeom>
              <a:avLst/>
              <a:gdLst/>
              <a:ahLst/>
              <a:cxnLst/>
              <a:rect l="l" t="t" r="r" b="b"/>
              <a:pathLst>
                <a:path w="3333750" h="2686050" extrusionOk="0">
                  <a:moveTo>
                    <a:pt x="574989" y="887149"/>
                  </a:moveTo>
                  <a:cubicBezTo>
                    <a:pt x="795303" y="752561"/>
                    <a:pt x="850643" y="672360"/>
                    <a:pt x="1081624" y="418138"/>
                  </a:cubicBezTo>
                  <a:cubicBezTo>
                    <a:pt x="1329846" y="145056"/>
                    <a:pt x="1656838" y="-14488"/>
                    <a:pt x="2028599" y="1038"/>
                  </a:cubicBezTo>
                  <a:cubicBezTo>
                    <a:pt x="2503611" y="20755"/>
                    <a:pt x="3398770" y="397088"/>
                    <a:pt x="3330190" y="1319298"/>
                  </a:cubicBezTo>
                  <a:cubicBezTo>
                    <a:pt x="3261611" y="2241509"/>
                    <a:pt x="2426840" y="2559167"/>
                    <a:pt x="1630931" y="2679754"/>
                  </a:cubicBezTo>
                  <a:cubicBezTo>
                    <a:pt x="647665" y="2828725"/>
                    <a:pt x="-824234" y="1742018"/>
                    <a:pt x="574989" y="887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-369503" flipH="1">
              <a:off x="3148867" y="4560597"/>
              <a:ext cx="3219479" cy="2558579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48900" y="1061500"/>
            <a:ext cx="72462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hiv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 flipH="1">
            <a:off x="-1592394" y="-78576"/>
            <a:ext cx="11589120" cy="6775603"/>
            <a:chOff x="-830394" y="-78576"/>
            <a:chExt cx="11589120" cy="6775603"/>
          </a:xfrm>
        </p:grpSpPr>
        <p:sp>
          <p:nvSpPr>
            <p:cNvPr id="23" name="Google Shape;23;p4"/>
            <p:cNvSpPr/>
            <p:nvPr/>
          </p:nvSpPr>
          <p:spPr>
            <a:xfrm>
              <a:off x="-830394" y="4590478"/>
              <a:ext cx="2272856" cy="2106549"/>
            </a:xfrm>
            <a:custGeom>
              <a:avLst/>
              <a:gdLst/>
              <a:ahLst/>
              <a:cxnLst/>
              <a:rect l="l" t="t" r="r" b="b"/>
              <a:pathLst>
                <a:path w="3124200" h="2895600" extrusionOk="0">
                  <a:moveTo>
                    <a:pt x="572992" y="164772"/>
                  </a:moveTo>
                  <a:cubicBezTo>
                    <a:pt x="829119" y="-10869"/>
                    <a:pt x="1231265" y="-96594"/>
                    <a:pt x="1493202" y="168773"/>
                  </a:cubicBezTo>
                  <a:cubicBezTo>
                    <a:pt x="1658270" y="335937"/>
                    <a:pt x="1902682" y="439283"/>
                    <a:pt x="2278443" y="442617"/>
                  </a:cubicBezTo>
                  <a:cubicBezTo>
                    <a:pt x="3068637" y="449856"/>
                    <a:pt x="3519646" y="1845745"/>
                    <a:pt x="2668397" y="2583646"/>
                  </a:cubicBezTo>
                  <a:cubicBezTo>
                    <a:pt x="2053177" y="3117046"/>
                    <a:pt x="416020" y="3040942"/>
                    <a:pt x="71786" y="1789833"/>
                  </a:cubicBezTo>
                  <a:cubicBezTo>
                    <a:pt x="-138335" y="1026213"/>
                    <a:pt x="138080" y="463000"/>
                    <a:pt x="572992" y="164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0800000" flipH="1">
              <a:off x="7594831" y="-78576"/>
              <a:ext cx="3163895" cy="236829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 flipH="1">
            <a:off x="359037" y="480913"/>
            <a:ext cx="8276952" cy="4280065"/>
            <a:chOff x="530344" y="480913"/>
            <a:chExt cx="8276952" cy="4280065"/>
          </a:xfrm>
        </p:grpSpPr>
        <p:sp>
          <p:nvSpPr>
            <p:cNvPr id="26" name="Google Shape;26;p4"/>
            <p:cNvSpPr/>
            <p:nvPr/>
          </p:nvSpPr>
          <p:spPr>
            <a:xfrm>
              <a:off x="8696283" y="480913"/>
              <a:ext cx="111014" cy="117181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30344" y="4622532"/>
              <a:ext cx="131159" cy="13844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4"/>
          <p:cNvGrpSpPr/>
          <p:nvPr/>
        </p:nvGrpSpPr>
        <p:grpSpPr>
          <a:xfrm flipH="1">
            <a:off x="142401" y="1272766"/>
            <a:ext cx="8788100" cy="3317713"/>
            <a:chOff x="235832" y="1272766"/>
            <a:chExt cx="8788100" cy="3317713"/>
          </a:xfrm>
        </p:grpSpPr>
        <p:sp>
          <p:nvSpPr>
            <p:cNvPr id="29" name="Google Shape;29;p4"/>
            <p:cNvSpPr/>
            <p:nvPr/>
          </p:nvSpPr>
          <p:spPr>
            <a:xfrm>
              <a:off x="235832" y="4450079"/>
              <a:ext cx="140400" cy="14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553173" y="1272766"/>
              <a:ext cx="80100" cy="8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883532" y="1544579"/>
              <a:ext cx="140400" cy="14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681556" y="3175327"/>
            <a:ext cx="2400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681556" y="2702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062144" y="3175327"/>
            <a:ext cx="24003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062144" y="2702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-1511105" y="-982702"/>
            <a:ext cx="13176206" cy="6597714"/>
            <a:chOff x="-1511105" y="-982702"/>
            <a:chExt cx="13176206" cy="6597714"/>
          </a:xfrm>
        </p:grpSpPr>
        <p:sp>
          <p:nvSpPr>
            <p:cNvPr id="39" name="Google Shape;39;p5"/>
            <p:cNvSpPr/>
            <p:nvPr/>
          </p:nvSpPr>
          <p:spPr>
            <a:xfrm rot="-6304748">
              <a:off x="8300646" y="-545796"/>
              <a:ext cx="3122364" cy="2893898"/>
            </a:xfrm>
            <a:custGeom>
              <a:avLst/>
              <a:gdLst/>
              <a:ahLst/>
              <a:cxnLst/>
              <a:rect l="l" t="t" r="r" b="b"/>
              <a:pathLst>
                <a:path w="3124200" h="2895600" extrusionOk="0">
                  <a:moveTo>
                    <a:pt x="572992" y="164772"/>
                  </a:moveTo>
                  <a:cubicBezTo>
                    <a:pt x="829119" y="-10869"/>
                    <a:pt x="1231265" y="-96594"/>
                    <a:pt x="1493202" y="168773"/>
                  </a:cubicBezTo>
                  <a:cubicBezTo>
                    <a:pt x="1658270" y="335937"/>
                    <a:pt x="1902682" y="439283"/>
                    <a:pt x="2278443" y="442617"/>
                  </a:cubicBezTo>
                  <a:cubicBezTo>
                    <a:pt x="3068637" y="449856"/>
                    <a:pt x="3519646" y="1845745"/>
                    <a:pt x="2668397" y="2583646"/>
                  </a:cubicBezTo>
                  <a:cubicBezTo>
                    <a:pt x="2053177" y="3117046"/>
                    <a:pt x="416020" y="3040942"/>
                    <a:pt x="71786" y="1789833"/>
                  </a:cubicBezTo>
                  <a:cubicBezTo>
                    <a:pt x="-138335" y="1026213"/>
                    <a:pt x="138080" y="463000"/>
                    <a:pt x="572992" y="164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5546856">
              <a:off x="-1890531" y="2391051"/>
              <a:ext cx="3623258" cy="271214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158176" y="147650"/>
            <a:ext cx="8854368" cy="2519341"/>
            <a:chOff x="158176" y="147650"/>
            <a:chExt cx="8854368" cy="2519341"/>
          </a:xfrm>
        </p:grpSpPr>
        <p:sp>
          <p:nvSpPr>
            <p:cNvPr id="42" name="Google Shape;42;p5"/>
            <p:cNvSpPr/>
            <p:nvPr/>
          </p:nvSpPr>
          <p:spPr>
            <a:xfrm>
              <a:off x="158176" y="147650"/>
              <a:ext cx="118300" cy="124873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832093" y="2476515"/>
              <a:ext cx="180451" cy="19047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5"/>
          <p:cNvGrpSpPr/>
          <p:nvPr/>
        </p:nvGrpSpPr>
        <p:grpSpPr>
          <a:xfrm>
            <a:off x="141324" y="226589"/>
            <a:ext cx="411051" cy="397177"/>
            <a:chOff x="141324" y="226589"/>
            <a:chExt cx="411051" cy="397177"/>
          </a:xfrm>
        </p:grpSpPr>
        <p:sp>
          <p:nvSpPr>
            <p:cNvPr id="45" name="Google Shape;45;p5"/>
            <p:cNvSpPr/>
            <p:nvPr/>
          </p:nvSpPr>
          <p:spPr>
            <a:xfrm>
              <a:off x="141324" y="430867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42274" y="226589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2662491" y="-2117509"/>
            <a:ext cx="12500659" cy="10226878"/>
            <a:chOff x="-2662491" y="-2117509"/>
            <a:chExt cx="12500659" cy="10226878"/>
          </a:xfrm>
        </p:grpSpPr>
        <p:sp>
          <p:nvSpPr>
            <p:cNvPr id="50" name="Google Shape;50;p6"/>
            <p:cNvSpPr/>
            <p:nvPr/>
          </p:nvSpPr>
          <p:spPr>
            <a:xfrm>
              <a:off x="7371193" y="-2117509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rot="5400000">
              <a:off x="-3900146" y="2345434"/>
              <a:ext cx="7001589" cy="4526280"/>
            </a:xfrm>
            <a:custGeom>
              <a:avLst/>
              <a:gdLst/>
              <a:ahLst/>
              <a:cxnLst/>
              <a:rect l="l" t="t" r="r" b="b"/>
              <a:pathLst>
                <a:path w="1885950" h="1219200" extrusionOk="0">
                  <a:moveTo>
                    <a:pt x="1771094" y="0"/>
                  </a:moveTo>
                  <a:cubicBezTo>
                    <a:pt x="1771094" y="0"/>
                    <a:pt x="1007665" y="17240"/>
                    <a:pt x="1031859" y="277178"/>
                  </a:cubicBezTo>
                  <a:cubicBezTo>
                    <a:pt x="1056052" y="537115"/>
                    <a:pt x="754681" y="346520"/>
                    <a:pt x="604472" y="519684"/>
                  </a:cubicBezTo>
                  <a:cubicBezTo>
                    <a:pt x="454358" y="692944"/>
                    <a:pt x="867267" y="926783"/>
                    <a:pt x="604472" y="990314"/>
                  </a:cubicBezTo>
                  <a:cubicBezTo>
                    <a:pt x="341677" y="1053846"/>
                    <a:pt x="252237" y="964311"/>
                    <a:pt x="116506" y="1085564"/>
                  </a:cubicBezTo>
                  <a:cubicBezTo>
                    <a:pt x="-19130" y="1207008"/>
                    <a:pt x="1063" y="1209866"/>
                    <a:pt x="1063" y="1209866"/>
                  </a:cubicBezTo>
                  <a:lnTo>
                    <a:pt x="1889490" y="1227201"/>
                  </a:lnTo>
                  <a:lnTo>
                    <a:pt x="1851961" y="5810"/>
                  </a:lnTo>
                  <a:lnTo>
                    <a:pt x="1771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637017" y="990114"/>
            <a:ext cx="8233682" cy="3819982"/>
            <a:chOff x="637017" y="990114"/>
            <a:chExt cx="8233682" cy="3819982"/>
          </a:xfrm>
        </p:grpSpPr>
        <p:sp>
          <p:nvSpPr>
            <p:cNvPr id="53" name="Google Shape;53;p6"/>
            <p:cNvSpPr/>
            <p:nvPr/>
          </p:nvSpPr>
          <p:spPr>
            <a:xfrm>
              <a:off x="8730967" y="990114"/>
              <a:ext cx="139732" cy="147495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637017" y="4662602"/>
              <a:ext cx="139732" cy="147495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379272" y="509800"/>
            <a:ext cx="8690625" cy="4098775"/>
            <a:chOff x="379272" y="509800"/>
            <a:chExt cx="8690625" cy="4098775"/>
          </a:xfrm>
        </p:grpSpPr>
        <p:sp>
          <p:nvSpPr>
            <p:cNvPr id="56" name="Google Shape;56;p6"/>
            <p:cNvSpPr/>
            <p:nvPr/>
          </p:nvSpPr>
          <p:spPr>
            <a:xfrm>
              <a:off x="8494125" y="509800"/>
              <a:ext cx="221100" cy="22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8925597" y="746649"/>
              <a:ext cx="144300" cy="14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79272" y="4463974"/>
              <a:ext cx="144300" cy="14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16475" y="1143250"/>
            <a:ext cx="28122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1016475" y="2814950"/>
            <a:ext cx="28122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4635300" y="869550"/>
            <a:ext cx="3404400" cy="340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63" name="Google Shape;63;p7"/>
          <p:cNvGrpSpPr/>
          <p:nvPr/>
        </p:nvGrpSpPr>
        <p:grpSpPr>
          <a:xfrm flipH="1">
            <a:off x="-681291" y="-2117509"/>
            <a:ext cx="12424459" cy="10226878"/>
            <a:chOff x="-2586291" y="-2117509"/>
            <a:chExt cx="12424459" cy="10226878"/>
          </a:xfrm>
        </p:grpSpPr>
        <p:sp>
          <p:nvSpPr>
            <p:cNvPr id="64" name="Google Shape;64;p7"/>
            <p:cNvSpPr/>
            <p:nvPr/>
          </p:nvSpPr>
          <p:spPr>
            <a:xfrm>
              <a:off x="7371193" y="-2117509"/>
              <a:ext cx="2466975" cy="2562225"/>
            </a:xfrm>
            <a:custGeom>
              <a:avLst/>
              <a:gdLst/>
              <a:ahLst/>
              <a:cxnLst/>
              <a:rect l="l" t="t" r="r" b="b"/>
              <a:pathLst>
                <a:path w="2466975" h="2562225" extrusionOk="0">
                  <a:moveTo>
                    <a:pt x="2400686" y="798280"/>
                  </a:moveTo>
                  <a:cubicBezTo>
                    <a:pt x="2356395" y="1108128"/>
                    <a:pt x="2244953" y="1197092"/>
                    <a:pt x="2272766" y="1427025"/>
                  </a:cubicBezTo>
                  <a:cubicBezTo>
                    <a:pt x="2291625" y="1583045"/>
                    <a:pt x="2379350" y="1711061"/>
                    <a:pt x="2444216" y="1892512"/>
                  </a:cubicBezTo>
                  <a:cubicBezTo>
                    <a:pt x="2524416" y="2116730"/>
                    <a:pt x="2425451" y="2548213"/>
                    <a:pt x="1853856" y="2570311"/>
                  </a:cubicBezTo>
                  <a:cubicBezTo>
                    <a:pt x="1534959" y="2582598"/>
                    <a:pt x="1207013" y="2400957"/>
                    <a:pt x="897070" y="2475823"/>
                  </a:cubicBezTo>
                  <a:cubicBezTo>
                    <a:pt x="342238" y="2609840"/>
                    <a:pt x="101351" y="2327709"/>
                    <a:pt x="62680" y="2178167"/>
                  </a:cubicBezTo>
                  <a:cubicBezTo>
                    <a:pt x="-58002" y="1712013"/>
                    <a:pt x="369861" y="1644386"/>
                    <a:pt x="163835" y="1293104"/>
                  </a:cubicBezTo>
                  <a:cubicBezTo>
                    <a:pt x="-136679" y="780563"/>
                    <a:pt x="-90673" y="-31633"/>
                    <a:pt x="874781" y="238115"/>
                  </a:cubicBezTo>
                  <a:cubicBezTo>
                    <a:pt x="1381130" y="379656"/>
                    <a:pt x="1784800" y="-201178"/>
                    <a:pt x="2190374" y="75999"/>
                  </a:cubicBezTo>
                  <a:cubicBezTo>
                    <a:pt x="2461360" y="261165"/>
                    <a:pt x="2432785" y="573395"/>
                    <a:pt x="2400686" y="79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5400000">
              <a:off x="-3823946" y="2345434"/>
              <a:ext cx="7001589" cy="4526280"/>
            </a:xfrm>
            <a:custGeom>
              <a:avLst/>
              <a:gdLst/>
              <a:ahLst/>
              <a:cxnLst/>
              <a:rect l="l" t="t" r="r" b="b"/>
              <a:pathLst>
                <a:path w="1885950" h="1219200" extrusionOk="0">
                  <a:moveTo>
                    <a:pt x="1771094" y="0"/>
                  </a:moveTo>
                  <a:cubicBezTo>
                    <a:pt x="1771094" y="0"/>
                    <a:pt x="1007665" y="17240"/>
                    <a:pt x="1031859" y="277178"/>
                  </a:cubicBezTo>
                  <a:cubicBezTo>
                    <a:pt x="1056052" y="537115"/>
                    <a:pt x="754681" y="346520"/>
                    <a:pt x="604472" y="519684"/>
                  </a:cubicBezTo>
                  <a:cubicBezTo>
                    <a:pt x="454358" y="692944"/>
                    <a:pt x="867267" y="926783"/>
                    <a:pt x="604472" y="990314"/>
                  </a:cubicBezTo>
                  <a:cubicBezTo>
                    <a:pt x="341677" y="1053846"/>
                    <a:pt x="252237" y="964311"/>
                    <a:pt x="116506" y="1085564"/>
                  </a:cubicBezTo>
                  <a:cubicBezTo>
                    <a:pt x="-19130" y="1207008"/>
                    <a:pt x="1063" y="1209866"/>
                    <a:pt x="1063" y="1209866"/>
                  </a:cubicBezTo>
                  <a:lnTo>
                    <a:pt x="1889490" y="1227201"/>
                  </a:lnTo>
                  <a:lnTo>
                    <a:pt x="1851961" y="5810"/>
                  </a:lnTo>
                  <a:lnTo>
                    <a:pt x="1771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7"/>
          <p:cNvGrpSpPr/>
          <p:nvPr/>
        </p:nvGrpSpPr>
        <p:grpSpPr>
          <a:xfrm flipH="1">
            <a:off x="286178" y="990114"/>
            <a:ext cx="8157482" cy="3819982"/>
            <a:chOff x="713217" y="990114"/>
            <a:chExt cx="8157482" cy="3819982"/>
          </a:xfrm>
        </p:grpSpPr>
        <p:sp>
          <p:nvSpPr>
            <p:cNvPr id="67" name="Google Shape;67;p7"/>
            <p:cNvSpPr/>
            <p:nvPr/>
          </p:nvSpPr>
          <p:spPr>
            <a:xfrm>
              <a:off x="8730967" y="990114"/>
              <a:ext cx="139732" cy="147495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13217" y="4662602"/>
              <a:ext cx="139732" cy="147495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7"/>
          <p:cNvGrpSpPr/>
          <p:nvPr/>
        </p:nvGrpSpPr>
        <p:grpSpPr>
          <a:xfrm flipH="1">
            <a:off x="86979" y="509800"/>
            <a:ext cx="8614425" cy="4098775"/>
            <a:chOff x="455472" y="509800"/>
            <a:chExt cx="8614425" cy="4098775"/>
          </a:xfrm>
        </p:grpSpPr>
        <p:sp>
          <p:nvSpPr>
            <p:cNvPr id="70" name="Google Shape;70;p7"/>
            <p:cNvSpPr/>
            <p:nvPr/>
          </p:nvSpPr>
          <p:spPr>
            <a:xfrm>
              <a:off x="8494125" y="509800"/>
              <a:ext cx="221100" cy="22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8925597" y="746649"/>
              <a:ext cx="144300" cy="14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455472" y="4463974"/>
              <a:ext cx="144300" cy="14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2253750" y="1648200"/>
            <a:ext cx="4636500" cy="18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-3525359" y="-760991"/>
            <a:ext cx="13872011" cy="7494541"/>
            <a:chOff x="-3525359" y="-760991"/>
            <a:chExt cx="13872011" cy="7494541"/>
          </a:xfrm>
        </p:grpSpPr>
        <p:sp>
          <p:nvSpPr>
            <p:cNvPr id="76" name="Google Shape;76;p8"/>
            <p:cNvSpPr/>
            <p:nvPr/>
          </p:nvSpPr>
          <p:spPr>
            <a:xfrm rot="-138917" flipH="1">
              <a:off x="-3436777" y="2067024"/>
              <a:ext cx="7002591" cy="4526928"/>
            </a:xfrm>
            <a:custGeom>
              <a:avLst/>
              <a:gdLst/>
              <a:ahLst/>
              <a:cxnLst/>
              <a:rect l="l" t="t" r="r" b="b"/>
              <a:pathLst>
                <a:path w="1885950" h="1219200" extrusionOk="0">
                  <a:moveTo>
                    <a:pt x="1771094" y="0"/>
                  </a:moveTo>
                  <a:cubicBezTo>
                    <a:pt x="1771094" y="0"/>
                    <a:pt x="1007665" y="17240"/>
                    <a:pt x="1031859" y="277178"/>
                  </a:cubicBezTo>
                  <a:cubicBezTo>
                    <a:pt x="1056052" y="537115"/>
                    <a:pt x="754681" y="346520"/>
                    <a:pt x="604472" y="519684"/>
                  </a:cubicBezTo>
                  <a:cubicBezTo>
                    <a:pt x="454358" y="692944"/>
                    <a:pt x="867267" y="926783"/>
                    <a:pt x="604472" y="990314"/>
                  </a:cubicBezTo>
                  <a:cubicBezTo>
                    <a:pt x="341677" y="1053846"/>
                    <a:pt x="252237" y="964311"/>
                    <a:pt x="116506" y="1085564"/>
                  </a:cubicBezTo>
                  <a:cubicBezTo>
                    <a:pt x="-19130" y="1207008"/>
                    <a:pt x="1063" y="1209866"/>
                    <a:pt x="1063" y="1209866"/>
                  </a:cubicBezTo>
                  <a:lnTo>
                    <a:pt x="1889490" y="1227201"/>
                  </a:lnTo>
                  <a:lnTo>
                    <a:pt x="1851961" y="5810"/>
                  </a:lnTo>
                  <a:lnTo>
                    <a:pt x="1771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10800000" flipH="1">
              <a:off x="6001895" y="-760991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8"/>
          <p:cNvGrpSpPr/>
          <p:nvPr/>
        </p:nvGrpSpPr>
        <p:grpSpPr>
          <a:xfrm>
            <a:off x="337624" y="114777"/>
            <a:ext cx="8749825" cy="4857702"/>
            <a:chOff x="337624" y="114777"/>
            <a:chExt cx="8749825" cy="4857702"/>
          </a:xfrm>
        </p:grpSpPr>
        <p:sp>
          <p:nvSpPr>
            <p:cNvPr id="79" name="Google Shape;79;p8"/>
            <p:cNvSpPr/>
            <p:nvPr/>
          </p:nvSpPr>
          <p:spPr>
            <a:xfrm>
              <a:off x="8714574" y="4779579"/>
              <a:ext cx="192900" cy="1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7624" y="11477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977349" y="4498177"/>
              <a:ext cx="110100" cy="11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82" name="Google Shape;82;p8"/>
          <p:cNvGrpSpPr/>
          <p:nvPr/>
        </p:nvGrpSpPr>
        <p:grpSpPr>
          <a:xfrm>
            <a:off x="102845" y="175576"/>
            <a:ext cx="8327937" cy="4782337"/>
            <a:chOff x="102845" y="175576"/>
            <a:chExt cx="8327937" cy="4782337"/>
          </a:xfrm>
        </p:grpSpPr>
        <p:sp>
          <p:nvSpPr>
            <p:cNvPr id="83" name="Google Shape;83;p8"/>
            <p:cNvSpPr/>
            <p:nvPr/>
          </p:nvSpPr>
          <p:spPr>
            <a:xfrm>
              <a:off x="713224" y="175576"/>
              <a:ext cx="131159" cy="138446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02845" y="375718"/>
              <a:ext cx="155162" cy="163782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275620" y="4794131"/>
              <a:ext cx="155162" cy="163782"/>
            </a:xfrm>
            <a:custGeom>
              <a:avLst/>
              <a:gdLst/>
              <a:ahLst/>
              <a:cxnLst/>
              <a:rect l="l" t="t" r="r" b="b"/>
              <a:pathLst>
                <a:path w="171450" h="180975" extrusionOk="0">
                  <a:moveTo>
                    <a:pt x="4777" y="90472"/>
                  </a:moveTo>
                  <a:cubicBezTo>
                    <a:pt x="27732" y="77995"/>
                    <a:pt x="74214" y="68946"/>
                    <a:pt x="70499" y="6843"/>
                  </a:cubicBezTo>
                  <a:cubicBezTo>
                    <a:pt x="70023" y="-1349"/>
                    <a:pt x="83358" y="-2396"/>
                    <a:pt x="87263" y="4843"/>
                  </a:cubicBezTo>
                  <a:cubicBezTo>
                    <a:pt x="100313" y="28655"/>
                    <a:pt x="112886" y="73613"/>
                    <a:pt x="168512" y="83710"/>
                  </a:cubicBezTo>
                  <a:cubicBezTo>
                    <a:pt x="175465" y="84948"/>
                    <a:pt x="176798" y="97426"/>
                    <a:pt x="170131" y="99426"/>
                  </a:cubicBezTo>
                  <a:cubicBezTo>
                    <a:pt x="120887" y="114285"/>
                    <a:pt x="114410" y="143622"/>
                    <a:pt x="102027" y="179341"/>
                  </a:cubicBezTo>
                  <a:cubicBezTo>
                    <a:pt x="99360" y="186961"/>
                    <a:pt x="89168" y="188104"/>
                    <a:pt x="85358" y="181055"/>
                  </a:cubicBezTo>
                  <a:cubicBezTo>
                    <a:pt x="71642" y="155814"/>
                    <a:pt x="70976" y="120190"/>
                    <a:pt x="6491" y="107141"/>
                  </a:cubicBezTo>
                  <a:cubicBezTo>
                    <a:pt x="-1414" y="105522"/>
                    <a:pt x="-2272" y="94282"/>
                    <a:pt x="4872" y="90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4822825" y="1415300"/>
            <a:ext cx="3524700" cy="11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4822825" y="2623250"/>
            <a:ext cx="35247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89" name="Google Shape;89;p9"/>
          <p:cNvGrpSpPr/>
          <p:nvPr/>
        </p:nvGrpSpPr>
        <p:grpSpPr>
          <a:xfrm>
            <a:off x="-1172099" y="-149404"/>
            <a:ext cx="12488472" cy="7422769"/>
            <a:chOff x="-1172099" y="-149404"/>
            <a:chExt cx="12488472" cy="7422769"/>
          </a:xfrm>
        </p:grpSpPr>
        <p:sp>
          <p:nvSpPr>
            <p:cNvPr id="90" name="Google Shape;90;p9"/>
            <p:cNvSpPr/>
            <p:nvPr/>
          </p:nvSpPr>
          <p:spPr>
            <a:xfrm>
              <a:off x="-1172099" y="4008576"/>
              <a:ext cx="3522536" cy="3264789"/>
            </a:xfrm>
            <a:custGeom>
              <a:avLst/>
              <a:gdLst/>
              <a:ahLst/>
              <a:cxnLst/>
              <a:rect l="l" t="t" r="r" b="b"/>
              <a:pathLst>
                <a:path w="3124200" h="2895600" extrusionOk="0">
                  <a:moveTo>
                    <a:pt x="572992" y="164772"/>
                  </a:moveTo>
                  <a:cubicBezTo>
                    <a:pt x="829119" y="-10869"/>
                    <a:pt x="1231265" y="-96594"/>
                    <a:pt x="1493202" y="168773"/>
                  </a:cubicBezTo>
                  <a:cubicBezTo>
                    <a:pt x="1658270" y="335937"/>
                    <a:pt x="1902682" y="439283"/>
                    <a:pt x="2278443" y="442617"/>
                  </a:cubicBezTo>
                  <a:cubicBezTo>
                    <a:pt x="3068637" y="449856"/>
                    <a:pt x="3519646" y="1845745"/>
                    <a:pt x="2668397" y="2583646"/>
                  </a:cubicBezTo>
                  <a:cubicBezTo>
                    <a:pt x="2053177" y="3117046"/>
                    <a:pt x="416020" y="3040942"/>
                    <a:pt x="71786" y="1789833"/>
                  </a:cubicBezTo>
                  <a:cubicBezTo>
                    <a:pt x="-138335" y="1026213"/>
                    <a:pt x="138080" y="463000"/>
                    <a:pt x="572992" y="164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rot="10800000" flipH="1">
              <a:off x="6971616" y="-149404"/>
              <a:ext cx="4344757" cy="3252216"/>
            </a:xfrm>
            <a:custGeom>
              <a:avLst/>
              <a:gdLst/>
              <a:ahLst/>
              <a:cxnLst/>
              <a:rect l="l" t="t" r="r" b="b"/>
              <a:pathLst>
                <a:path w="1628775" h="1219200" extrusionOk="0">
                  <a:moveTo>
                    <a:pt x="1514204" y="95"/>
                  </a:moveTo>
                  <a:cubicBezTo>
                    <a:pt x="1514204" y="95"/>
                    <a:pt x="1007759" y="17336"/>
                    <a:pt x="1031953" y="277273"/>
                  </a:cubicBezTo>
                  <a:cubicBezTo>
                    <a:pt x="1056146" y="537210"/>
                    <a:pt x="754775" y="346615"/>
                    <a:pt x="604566" y="519779"/>
                  </a:cubicBezTo>
                  <a:cubicBezTo>
                    <a:pt x="454452" y="693039"/>
                    <a:pt x="867361" y="926878"/>
                    <a:pt x="604566" y="990410"/>
                  </a:cubicBezTo>
                  <a:cubicBezTo>
                    <a:pt x="341771" y="1053941"/>
                    <a:pt x="252331" y="964406"/>
                    <a:pt x="116600" y="1085660"/>
                  </a:cubicBezTo>
                  <a:cubicBezTo>
                    <a:pt x="-19131" y="1206913"/>
                    <a:pt x="1062" y="1209866"/>
                    <a:pt x="1062" y="1209866"/>
                  </a:cubicBezTo>
                  <a:lnTo>
                    <a:pt x="1632504" y="1227201"/>
                  </a:lnTo>
                  <a:lnTo>
                    <a:pt x="1594975" y="5810"/>
                  </a:lnTo>
                  <a:lnTo>
                    <a:pt x="151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4725"/>
            <a:ext cx="77175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3" r:id="rId10"/>
    <p:sldLayoutId id="2147483665" r:id="rId11"/>
    <p:sldLayoutId id="2147483668" r:id="rId12"/>
    <p:sldLayoutId id="2147483669" r:id="rId13"/>
    <p:sldLayoutId id="2147483670" r:id="rId14"/>
    <p:sldLayoutId id="2147483674" r:id="rId15"/>
    <p:sldLayoutId id="2147483675" r:id="rId16"/>
    <p:sldLayoutId id="214748367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ctrTitle"/>
          </p:nvPr>
        </p:nvSpPr>
        <p:spPr>
          <a:xfrm>
            <a:off x="713225" y="1348050"/>
            <a:ext cx="4755300" cy="18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/>
              <a:t>Limitaciones al derecho de acceso a la información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4"/>
          <p:cNvSpPr txBox="1">
            <a:spLocks noGrp="1"/>
          </p:cNvSpPr>
          <p:nvPr>
            <p:ph type="subTitle" idx="1"/>
          </p:nvPr>
        </p:nvSpPr>
        <p:spPr>
          <a:xfrm>
            <a:off x="713225" y="3314125"/>
            <a:ext cx="4755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600" dirty="0"/>
              <a:t>Lic. Raquel Hernández </a:t>
            </a:r>
            <a:r>
              <a:rPr lang="es-ES" sz="1600" dirty="0" err="1"/>
              <a:t>Hernández</a:t>
            </a:r>
            <a:endParaRPr lang="es-ES" sz="1600" dirty="0"/>
          </a:p>
          <a:p>
            <a:r>
              <a:rPr lang="es-ES" sz="1600" dirty="0"/>
              <a:t>Coordinadora de la Unidad de Transparencia</a:t>
            </a:r>
          </a:p>
        </p:txBody>
      </p:sp>
      <p:sp>
        <p:nvSpPr>
          <p:cNvPr id="370" name="Google Shape;370;p34"/>
          <p:cNvSpPr/>
          <p:nvPr/>
        </p:nvSpPr>
        <p:spPr>
          <a:xfrm rot="138917">
            <a:off x="4530604" y="884099"/>
            <a:ext cx="7002591" cy="4526928"/>
          </a:xfrm>
          <a:custGeom>
            <a:avLst/>
            <a:gdLst/>
            <a:ahLst/>
            <a:cxnLst/>
            <a:rect l="l" t="t" r="r" b="b"/>
            <a:pathLst>
              <a:path w="1885950" h="1219200" extrusionOk="0">
                <a:moveTo>
                  <a:pt x="1771094" y="0"/>
                </a:moveTo>
                <a:cubicBezTo>
                  <a:pt x="1771094" y="0"/>
                  <a:pt x="1007665" y="17240"/>
                  <a:pt x="1031859" y="277178"/>
                </a:cubicBezTo>
                <a:cubicBezTo>
                  <a:pt x="1056052" y="537115"/>
                  <a:pt x="754681" y="346520"/>
                  <a:pt x="604472" y="519684"/>
                </a:cubicBezTo>
                <a:cubicBezTo>
                  <a:pt x="454358" y="692944"/>
                  <a:pt x="867267" y="926783"/>
                  <a:pt x="604472" y="990314"/>
                </a:cubicBezTo>
                <a:cubicBezTo>
                  <a:pt x="341677" y="1053846"/>
                  <a:pt x="252237" y="964311"/>
                  <a:pt x="116506" y="1085564"/>
                </a:cubicBezTo>
                <a:cubicBezTo>
                  <a:pt x="-19130" y="1207008"/>
                  <a:pt x="1063" y="1209866"/>
                  <a:pt x="1063" y="1209866"/>
                </a:cubicBezTo>
                <a:lnTo>
                  <a:pt x="1889490" y="1227201"/>
                </a:lnTo>
                <a:lnTo>
                  <a:pt x="1851961" y="5810"/>
                </a:lnTo>
                <a:lnTo>
                  <a:pt x="17710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2822"/>
          <a:stretch>
            <a:fillRect/>
          </a:stretch>
        </p:blipFill>
        <p:spPr>
          <a:xfrm>
            <a:off x="5468525" y="1493124"/>
            <a:ext cx="2826398" cy="1480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Artículo 87 de la Ley de Transparencia y Acceso a la Información Pública del Estado de Morelos</a:t>
            </a:r>
            <a:endParaRPr lang="es-MX" sz="2400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17167"/>
              </p:ext>
            </p:extLst>
          </p:nvPr>
        </p:nvGraphicFramePr>
        <p:xfrm>
          <a:off x="545598" y="1436089"/>
          <a:ext cx="8052753" cy="273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31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3225" y="890017"/>
            <a:ext cx="2737111" cy="3566158"/>
          </a:xfrm>
        </p:spPr>
        <p:txBody>
          <a:bodyPr/>
          <a:lstStyle/>
          <a:p>
            <a:pPr marL="146050" indent="0">
              <a:buNone/>
            </a:pPr>
            <a:r>
              <a:rPr lang="es-MX" sz="1800" dirty="0"/>
              <a:t>De acuerdo con el Artículo 94 de la Ley de Transparencia y Acceso a la Información Pública del Estado de Morelos no se requerirá el consentimiento del titular para publicar información cuando </a:t>
            </a:r>
          </a:p>
          <a:p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1902753"/>
              </p:ext>
            </p:extLst>
          </p:nvPr>
        </p:nvGraphicFramePr>
        <p:xfrm>
          <a:off x="3889248" y="804672"/>
          <a:ext cx="4542977" cy="365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42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Prueba de interés público</a:t>
            </a:r>
            <a:endParaRPr lang="es-MX" dirty="0"/>
          </a:p>
        </p:txBody>
      </p:sp>
      <p:graphicFrame>
        <p:nvGraphicFramePr>
          <p:cNvPr id="3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648690"/>
              </p:ext>
            </p:extLst>
          </p:nvPr>
        </p:nvGraphicFramePr>
        <p:xfrm>
          <a:off x="597408" y="1225677"/>
          <a:ext cx="7924800" cy="335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90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Información Clasificada como reservada</a:t>
            </a:r>
            <a:endParaRPr lang="es-MX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MX" dirty="0" smtClean="0"/>
              <a:t>03</a:t>
            </a:r>
            <a:endParaRPr lang="es-MX" dirty="0"/>
          </a:p>
        </p:txBody>
      </p:sp>
      <p:pic>
        <p:nvPicPr>
          <p:cNvPr id="4" name="Picture 2" descr="Tips para proteger la información confidencial de tu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62050"/>
            <a:ext cx="3340561" cy="27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3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 smtClean="0"/>
              <a:t>Causales para considerar clasificación de información como reservada</a:t>
            </a:r>
            <a:endParaRPr lang="es-MX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13225" y="1414174"/>
            <a:ext cx="3780900" cy="331632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sz="1200" dirty="0"/>
              <a:t>I. Obstruya las actividades de verificación, inspección y auditoría relativas al cumplimiento de las leyes, o afecte la recaudación de contribuciones; </a:t>
            </a:r>
          </a:p>
          <a:p>
            <a:pPr marL="0" indent="0">
              <a:buNone/>
            </a:pPr>
            <a:r>
              <a:rPr lang="es-MX" sz="1200" dirty="0"/>
              <a:t>II. Obstruya la prevención o persecución de los delitos; </a:t>
            </a:r>
          </a:p>
          <a:p>
            <a:pPr marL="0" indent="0">
              <a:buNone/>
            </a:pPr>
            <a:r>
              <a:rPr lang="es-MX" sz="1200" dirty="0"/>
              <a:t>III. La que contenga las opiniones, recomendaciones o puntos de vista que formen parte del proceso deliberativo de los servidores públicos, hasta en tanto no sea adoptada la decisión definitiva, la cual deberá estar documentada; </a:t>
            </a:r>
            <a:endParaRPr lang="es-MX" sz="1200" dirty="0" smtClean="0"/>
          </a:p>
          <a:p>
            <a:pPr marL="0" indent="0">
              <a:buNone/>
            </a:pPr>
            <a:r>
              <a:rPr lang="es-MX" sz="1200" dirty="0"/>
              <a:t>IV. Obstruya los procedimientos para fincar responsabilidad a los servidores públicos, en tanto no se haya dictado la resolución administrativa;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4651325" y="1414175"/>
            <a:ext cx="3780900" cy="331632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sz="1200" dirty="0" smtClean="0"/>
              <a:t>V</a:t>
            </a:r>
            <a:r>
              <a:rPr lang="es-MX" sz="1200" dirty="0"/>
              <a:t>. Afecte los derechos del debido proceso; </a:t>
            </a:r>
          </a:p>
          <a:p>
            <a:pPr marL="0" indent="0">
              <a:buNone/>
            </a:pPr>
            <a:r>
              <a:rPr lang="es-MX" sz="1200" dirty="0"/>
              <a:t>VI. Vulnere la conducción de los expedientes judiciales o de los procedimientos administrativos seguidos en forma de juicio, en tanto no hayan causado estado; </a:t>
            </a:r>
          </a:p>
          <a:p>
            <a:pPr marL="0" indent="0">
              <a:buNone/>
            </a:pPr>
            <a:r>
              <a:rPr lang="es-MX" sz="1200" dirty="0"/>
              <a:t>VII. Se encuentre contenida dentro de las investigaciones de hechos que la ley señale como delitos y se tramiten ante el Ministerio Público, y </a:t>
            </a:r>
          </a:p>
          <a:p>
            <a:pPr marL="0" indent="0">
              <a:buNone/>
            </a:pPr>
            <a:r>
              <a:rPr lang="es-MX" sz="1200" dirty="0"/>
              <a:t>VIII. Las que por disposición expresa de una ley tengan tal carácter, siempre que sean acordes con las bases, principios y disposiciones establecidos en esta Ley y no la contravengan; así como las previstas en Tratados Internacionales.</a:t>
            </a:r>
          </a:p>
          <a:p>
            <a:endParaRPr lang="es-MX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s-MX" sz="1200" dirty="0" smtClean="0"/>
              <a:t>Artículo 84 de la Ley de Transparencia y Acceso a la información pública del Estado de Morelos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515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Artículo 86. No podrá invocarse el carácter de reservado cuando</a:t>
            </a:r>
            <a:endParaRPr dirty="0"/>
          </a:p>
        </p:txBody>
      </p:sp>
      <p:sp>
        <p:nvSpPr>
          <p:cNvPr id="687" name="Google Shape;687;p39"/>
          <p:cNvSpPr txBox="1">
            <a:spLocks noGrp="1"/>
          </p:cNvSpPr>
          <p:nvPr>
            <p:ph type="subTitle" idx="4294967295"/>
          </p:nvPr>
        </p:nvSpPr>
        <p:spPr>
          <a:xfrm>
            <a:off x="0" y="2701925"/>
            <a:ext cx="2400300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endParaRPr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75388553"/>
              </p:ext>
            </p:extLst>
          </p:nvPr>
        </p:nvGraphicFramePr>
        <p:xfrm>
          <a:off x="1194816" y="1780032"/>
          <a:ext cx="6729984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Prueba de daño</a:t>
            </a:r>
            <a:endParaRPr lang="es-MX" dirty="0"/>
          </a:p>
        </p:txBody>
      </p:sp>
      <p:grpSp>
        <p:nvGrpSpPr>
          <p:cNvPr id="8" name="Google Shape;5236;p78"/>
          <p:cNvGrpSpPr/>
          <p:nvPr/>
        </p:nvGrpSpPr>
        <p:grpSpPr>
          <a:xfrm>
            <a:off x="1324822" y="2330383"/>
            <a:ext cx="6494306" cy="943451"/>
            <a:chOff x="6777990" y="3710194"/>
            <a:chExt cx="1646915" cy="677382"/>
          </a:xfrm>
        </p:grpSpPr>
        <p:grpSp>
          <p:nvGrpSpPr>
            <p:cNvPr id="9" name="Google Shape;5237;p78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19" name="Google Shape;5238;p78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0" name="Google Shape;5239;p78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0" name="Google Shape;5240;p78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17" name="Google Shape;5241;p78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18" name="Google Shape;5242;p78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1" name="Google Shape;5243;p78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15" name="Google Shape;5244;p78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16" name="Google Shape;5245;p78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2" name="Google Shape;5246;p78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13" name="Google Shape;5247;p78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14" name="Google Shape;5248;p78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2" name="CuadroTexto 21"/>
          <p:cNvSpPr txBox="1"/>
          <p:nvPr/>
        </p:nvSpPr>
        <p:spPr>
          <a:xfrm>
            <a:off x="1048952" y="3290488"/>
            <a:ext cx="212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I. La divulgación de la información representa un riesgo real, demostrable, e identificable de perjuicio significativo al interés público o la seguridad pública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93187" y="1216790"/>
            <a:ext cx="212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II. La limitación se adecúa al principio de proporcionalidad y representa el medio memos restrictivo disponible para evitar el perjuicio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330024" y="3371764"/>
            <a:ext cx="212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III. El riesgo y los daños que potencialmente se deriven del conocimiento de la información clasificada sean superiores al interés de facilitar al público el acceso a la información</a:t>
            </a:r>
            <a:endParaRPr lang="es-MX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947813" y="1428059"/>
            <a:ext cx="212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IV. La información solicitada se refiere a alguna de las hipótesis señaladas en la ley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9424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475" y="762250"/>
            <a:ext cx="4241326" cy="1569900"/>
          </a:xfrm>
        </p:spPr>
        <p:txBody>
          <a:bodyPr/>
          <a:lstStyle/>
          <a:p>
            <a:r>
              <a:rPr lang="es-MX" dirty="0" smtClean="0"/>
              <a:t>Periodo de reserva</a:t>
            </a:r>
            <a:br>
              <a:rPr lang="es-MX" dirty="0" smtClean="0"/>
            </a:br>
            <a:r>
              <a:rPr lang="es-MX" sz="1800" dirty="0"/>
              <a:t>Reglamento de la Ley de Transparencia y Acceso a la Información Pública del Estado de Morelos.</a:t>
            </a:r>
            <a:br>
              <a:rPr lang="es-MX" sz="1800" dirty="0"/>
            </a:br>
            <a:endParaRPr lang="es-MX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6475" y="2495550"/>
            <a:ext cx="4241326" cy="1463000"/>
          </a:xfrm>
        </p:spPr>
        <p:txBody>
          <a:bodyPr/>
          <a:lstStyle/>
          <a:p>
            <a:pPr marL="0" indent="0"/>
            <a:r>
              <a:rPr lang="es-MX" sz="1600" dirty="0" smtClean="0"/>
              <a:t>Artículo </a:t>
            </a:r>
            <a:r>
              <a:rPr lang="es-MX" sz="1600" dirty="0"/>
              <a:t>63.- Podrá clasificarse la información como reservada por un lapso de cinco años, con posibilidad de prórroga por el mismo tiempo, siempre y cuando se encuentre justificada la misma. </a:t>
            </a:r>
          </a:p>
          <a:p>
            <a:endParaRPr lang="es-MX" sz="1600" dirty="0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00" y="1186775"/>
            <a:ext cx="2819400" cy="2771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69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789424" y="2042975"/>
            <a:ext cx="3325375" cy="1569900"/>
          </a:xfrm>
        </p:spPr>
        <p:txBody>
          <a:bodyPr/>
          <a:lstStyle/>
          <a:p>
            <a:r>
              <a:rPr lang="es-MX" sz="3200" dirty="0" smtClean="0"/>
              <a:t>Procedimiento para clasificar información</a:t>
            </a:r>
            <a:endParaRPr lang="es-MX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MX" sz="4000" dirty="0"/>
              <a:t>0</a:t>
            </a:r>
            <a:r>
              <a:rPr lang="es-MX" sz="4000" dirty="0" smtClean="0"/>
              <a:t>4</a:t>
            </a:r>
            <a:endParaRPr lang="es-MX" sz="4000" dirty="0"/>
          </a:p>
        </p:txBody>
      </p:sp>
      <p:pic>
        <p:nvPicPr>
          <p:cNvPr id="1030" name="Picture 6" descr="¿Cómo clasificar la información de tu empresa con Kript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186788"/>
            <a:ext cx="4229100" cy="25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6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Instancias que intervienen en el procedimiento de la clasificación de la información</a:t>
            </a:r>
            <a:endParaRPr lang="es-MX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2668255"/>
              </p:ext>
            </p:extLst>
          </p:nvPr>
        </p:nvGraphicFramePr>
        <p:xfrm>
          <a:off x="875211" y="1515291"/>
          <a:ext cx="7555513" cy="293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3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7"/>
          <p:cNvSpPr txBox="1">
            <a:spLocks noGrp="1"/>
          </p:cNvSpPr>
          <p:nvPr>
            <p:ph type="title"/>
          </p:nvPr>
        </p:nvSpPr>
        <p:spPr>
          <a:xfrm>
            <a:off x="4822825" y="1415300"/>
            <a:ext cx="3524700" cy="11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 smtClean="0"/>
              <a:t>Marco normativo</a:t>
            </a:r>
            <a:endParaRPr sz="4000" dirty="0"/>
          </a:p>
        </p:txBody>
      </p:sp>
      <p:sp>
        <p:nvSpPr>
          <p:cNvPr id="579" name="Google Shape;579;p37"/>
          <p:cNvSpPr txBox="1">
            <a:spLocks noGrp="1"/>
          </p:cNvSpPr>
          <p:nvPr>
            <p:ph type="subTitle" idx="1"/>
          </p:nvPr>
        </p:nvSpPr>
        <p:spPr>
          <a:xfrm>
            <a:off x="4822825" y="2623250"/>
            <a:ext cx="35247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600" dirty="0" smtClean="0"/>
              <a:t>Limitaciones </a:t>
            </a:r>
            <a:r>
              <a:rPr lang="es-MX" sz="1600" dirty="0"/>
              <a:t>al Derecho de Acceso a la Información Pública</a:t>
            </a:r>
            <a:endParaRPr dirty="0"/>
          </a:p>
        </p:txBody>
      </p:sp>
      <p:pic>
        <p:nvPicPr>
          <p:cNvPr id="1026" name="Picture 2" descr="Imágenes de Ley png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" y="1096755"/>
            <a:ext cx="3477641" cy="30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/>
              <a:t>Procedimiento para la clasificación de información</a:t>
            </a:r>
            <a:br>
              <a:rPr lang="es-MX" sz="3200" dirty="0"/>
            </a:b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3828925"/>
              </p:ext>
            </p:extLst>
          </p:nvPr>
        </p:nvGraphicFramePr>
        <p:xfrm>
          <a:off x="809898" y="1698171"/>
          <a:ext cx="7511142" cy="267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78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Elaboración de versiones públicas</a:t>
            </a:r>
            <a:endParaRPr lang="es-MX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MX" dirty="0" smtClean="0"/>
              <a:t>05</a:t>
            </a:r>
            <a:endParaRPr lang="es-MX" dirty="0"/>
          </a:p>
        </p:txBody>
      </p:sp>
      <p:pic>
        <p:nvPicPr>
          <p:cNvPr id="5" name="Picture 2" descr="DOF - Diario Oficial de la Federació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96" y="634150"/>
            <a:ext cx="2710342" cy="3513169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7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069848" y="952500"/>
            <a:ext cx="6547172" cy="3638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dirty="0" smtClean="0"/>
              <a:t>Artículo 82. Las Áreas podrán entregar documentos que contengan información reservada o confidencial, siempre que los documentos en que conste la información permitan eliminar las partes o secciones clasificadas. </a:t>
            </a:r>
          </a:p>
          <a:p>
            <a:r>
              <a:rPr lang="es-MX" sz="1800" dirty="0" smtClean="0"/>
              <a:t>Los Sujetos Obligados deberán observar los lineamientos generales que emita el Sistema Nacional en materia de clasificación de la información reservada y confidencial y, para la elaboración de versiones públicas. </a:t>
            </a:r>
          </a:p>
          <a:p>
            <a:r>
              <a:rPr lang="es-MX" sz="1800" dirty="0" smtClean="0"/>
              <a:t>Los documentos clasificados serán debidamente custodiados y conservados, conforme a la normativa aplicable. </a:t>
            </a:r>
          </a:p>
          <a:p>
            <a:r>
              <a:rPr lang="es-MX" sz="1800" dirty="0" smtClean="0"/>
              <a:t>Artículo 83. La información contenida en las obligaciones de transparencia no podrá omitirse en las versiones públicas. 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37156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789424" y="2042975"/>
            <a:ext cx="3592075" cy="1569900"/>
          </a:xfrm>
        </p:spPr>
        <p:txBody>
          <a:bodyPr/>
          <a:lstStyle/>
          <a:p>
            <a:r>
              <a:rPr lang="es-MX" sz="3200" dirty="0" smtClean="0"/>
              <a:t>Desclasificación de información</a:t>
            </a:r>
            <a:endParaRPr lang="es-MX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MX" sz="4000" dirty="0" smtClean="0"/>
              <a:t>06</a:t>
            </a:r>
            <a:endParaRPr lang="es-MX" sz="4000" dirty="0"/>
          </a:p>
        </p:txBody>
      </p:sp>
      <p:pic>
        <p:nvPicPr>
          <p:cNvPr id="3074" name="Picture 2" descr="Clasificación y Desclasificación de la Inform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6400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3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b="1" dirty="0"/>
              <a:t>Lineamientos Generales para la Clasificación y Desclasificación de la Información, así como para la Elaboración de Versiones Públicas</a:t>
            </a:r>
            <a:br>
              <a:rPr lang="es-MX" sz="2000" b="1" dirty="0"/>
            </a:br>
            <a:endParaRPr lang="es-MX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71549" y="1671100"/>
            <a:ext cx="7223525" cy="311045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b="1" dirty="0"/>
              <a:t>Décimo quinto. </a:t>
            </a:r>
            <a:r>
              <a:rPr lang="es-MX" dirty="0"/>
              <a:t>Los documentos y expedientes clasificados como reservados serán públicos cuando:</a:t>
            </a:r>
          </a:p>
          <a:p>
            <a:pPr marL="0" indent="0">
              <a:buNone/>
            </a:pPr>
            <a:r>
              <a:rPr lang="es-MX" b="1" dirty="0"/>
              <a:t>I.</a:t>
            </a:r>
            <a:r>
              <a:rPr lang="es-MX" dirty="0"/>
              <a:t>        Se extingan las causas que dieron origen a su clasificación;</a:t>
            </a:r>
          </a:p>
          <a:p>
            <a:pPr marL="0" indent="0">
              <a:buNone/>
            </a:pPr>
            <a:r>
              <a:rPr lang="es-MX" b="1" dirty="0"/>
              <a:t>II.</a:t>
            </a:r>
            <a:r>
              <a:rPr lang="es-MX" dirty="0"/>
              <a:t>       Expire el plazo de clasificación, salvo cuando se trate de información cuya publicación pueda ocasionar la destrucción o inhabilitación de la infraestructura de carácter estratégico para la provisión de bienes o servicios públicos, o bien se refiera a las circunstancias expuestas en la fracción IV del artículo 113 de la Ley General salvo que a juicio de un sujeto obligado sea necesario ampliar nuevamente el periodo de reserva de la información; en cuyo caso, el Comité de Transparencia respectivo deberá hacer la solicitud correspondiente al organismo garante competente, debidamente fundada y motivada, aplicando la prueba de daño y señalando el plazo de reserva propuesto; por lo menos, con tres meses de anticipación al vencimiento del periodo;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0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portancia de los documentos leg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406717"/>
            <a:ext cx="4235116" cy="28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650" y="2197768"/>
            <a:ext cx="4636500" cy="204048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>
              <a:lnSpc>
                <a:spcPct val="115000"/>
              </a:lnSpc>
              <a:buClr>
                <a:schemeClr val="accent3"/>
              </a:buClr>
              <a:buSzPts val="1300"/>
            </a:pPr>
            <a:r>
              <a:rPr lang="es-MX" sz="1400" b="1" dirty="0">
                <a:latin typeface="Karla"/>
                <a:ea typeface="Karla"/>
                <a:cs typeface="Karla"/>
              </a:rPr>
              <a:t>III.      Exista resolución de una autoridad competente que determine que existe una causa de interés público que prevalece sobre la reserva de la información, o</a:t>
            </a:r>
            <a:r>
              <a:rPr lang="es-MX" dirty="0"/>
              <a:t/>
            </a:r>
            <a:br>
              <a:rPr lang="es-MX" dirty="0"/>
            </a:br>
            <a:r>
              <a:rPr lang="es-MX" sz="1400" b="1" dirty="0">
                <a:latin typeface="Karla"/>
                <a:ea typeface="Karla"/>
                <a:cs typeface="Karla"/>
              </a:rPr>
              <a:t> </a:t>
            </a:r>
            <a:br>
              <a:rPr lang="es-MX" sz="1400" b="1" dirty="0">
                <a:latin typeface="Karla"/>
                <a:ea typeface="Karla"/>
                <a:cs typeface="Karla"/>
              </a:rPr>
            </a:br>
            <a:r>
              <a:rPr lang="es-MX" sz="1400" b="1" dirty="0">
                <a:latin typeface="Karla"/>
                <a:ea typeface="Karla"/>
                <a:cs typeface="Karla"/>
                <a:sym typeface="Karla"/>
              </a:rPr>
              <a:t>IV.      El Comité de Transparencia considere pertinente la desclasificación, de conformidad con lo señalado en el presente Capítulo.</a:t>
            </a:r>
          </a:p>
        </p:txBody>
      </p:sp>
    </p:spTree>
    <p:extLst>
      <p:ext uri="{BB962C8B-B14F-4D97-AF65-F5344CB8AC3E}">
        <p14:creationId xmlns:p14="http://schemas.microsoft.com/office/powerpoint/2010/main" val="284963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Décimo sexto. La desclasificación puede llevarse a cabo por: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5469860"/>
              </p:ext>
            </p:extLst>
          </p:nvPr>
        </p:nvGraphicFramePr>
        <p:xfrm>
          <a:off x="898357" y="1315453"/>
          <a:ext cx="7532367" cy="317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19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Diferencias</a:t>
            </a:r>
            <a:endParaRPr lang="es-MX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914400" y="1846324"/>
            <a:ext cx="3400926" cy="2725675"/>
          </a:xfrm>
        </p:spPr>
        <p:txBody>
          <a:bodyPr/>
          <a:lstStyle/>
          <a:p>
            <a:r>
              <a:rPr lang="es-MX" dirty="0" smtClean="0"/>
              <a:t>Se cumple entregando los documentos que se generan en el cumplimiento de las funciones y atribuciones de cada una de las áreas del IMPEPAC.</a:t>
            </a:r>
          </a:p>
          <a:p>
            <a:r>
              <a:rPr lang="es-MX" dirty="0" smtClean="0"/>
              <a:t>En caso de que la solicitud sea una consulta y pueda darse una expresión documental, se le entregará</a:t>
            </a:r>
            <a:endParaRPr lang="es-MX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2"/>
          </p:nvPr>
        </p:nvSpPr>
        <p:spPr>
          <a:xfrm>
            <a:off x="914400" y="1323125"/>
            <a:ext cx="3400926" cy="523200"/>
          </a:xfrm>
        </p:spPr>
        <p:txBody>
          <a:bodyPr/>
          <a:lstStyle/>
          <a:p>
            <a:r>
              <a:rPr lang="es-MX" sz="1800" dirty="0" smtClean="0"/>
              <a:t>Derecho de acceso a la información</a:t>
            </a:r>
            <a:endParaRPr lang="es-MX" sz="1800" dirty="0"/>
          </a:p>
        </p:txBody>
      </p:sp>
      <p:sp>
        <p:nvSpPr>
          <p:cNvPr id="12" name="Subtítulo 11"/>
          <p:cNvSpPr>
            <a:spLocks noGrp="1"/>
          </p:cNvSpPr>
          <p:nvPr>
            <p:ph type="subTitle" idx="3"/>
          </p:nvPr>
        </p:nvSpPr>
        <p:spPr>
          <a:xfrm>
            <a:off x="5062144" y="1846324"/>
            <a:ext cx="3368581" cy="2572389"/>
          </a:xfrm>
        </p:spPr>
        <p:txBody>
          <a:bodyPr/>
          <a:lstStyle/>
          <a:p>
            <a:r>
              <a:rPr lang="es-MX" dirty="0" smtClean="0"/>
              <a:t>Es cuando una persona requiere que la autoridad realice una acción, o quiere que le conteste cuestionamientos particulares.</a:t>
            </a:r>
          </a:p>
          <a:p>
            <a:r>
              <a:rPr lang="es-MX" dirty="0" smtClean="0"/>
              <a:t>En este caso la autoridad debe dar una respuesta aunque no sea acorde a lo solicitado en un tiempo razonable.</a:t>
            </a:r>
            <a:endParaRPr lang="es-MX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4"/>
          </p:nvPr>
        </p:nvSpPr>
        <p:spPr>
          <a:xfrm>
            <a:off x="5062144" y="1323124"/>
            <a:ext cx="3231624" cy="523200"/>
          </a:xfrm>
        </p:spPr>
        <p:txBody>
          <a:bodyPr/>
          <a:lstStyle/>
          <a:p>
            <a:r>
              <a:rPr lang="es-MX" sz="1800" dirty="0" smtClean="0"/>
              <a:t>Derecho de petición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007628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6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Gracias</a:t>
            </a:r>
            <a:endParaRPr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13225" y="3314125"/>
            <a:ext cx="7660754" cy="415500"/>
          </a:xfrm>
        </p:spPr>
        <p:txBody>
          <a:bodyPr/>
          <a:lstStyle/>
          <a:p>
            <a:pPr algn="just"/>
            <a:r>
              <a:rPr lang="es-MX" sz="2000" dirty="0" smtClean="0"/>
              <a:t>En caso de requerir asesoría adicional, por favor solicitarla en la oficina de la Unidad de Transparencia o al correo </a:t>
            </a:r>
            <a:r>
              <a:rPr lang="es-MX" sz="2000" b="1" dirty="0" smtClean="0"/>
              <a:t>uapublica@impepac.mx</a:t>
            </a:r>
            <a:endParaRPr lang="es-MX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3719" y="1117864"/>
            <a:ext cx="3605428" cy="3421863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Constitución Política de los Estados Unidos Mexicanos.</a:t>
            </a:r>
          </a:p>
          <a:p>
            <a:pPr marL="0" indent="0" algn="just"/>
            <a:r>
              <a:rPr lang="es-MX" dirty="0"/>
              <a:t>(Art. 6º, Apartado A, fracciones I y II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Ley General de Transparencia y Acceso a la Información Pública.</a:t>
            </a:r>
          </a:p>
          <a:p>
            <a:pPr marL="0" indent="0" algn="just"/>
            <a:r>
              <a:rPr lang="es-MX" dirty="0" smtClean="0"/>
              <a:t>(</a:t>
            </a:r>
            <a:r>
              <a:rPr lang="es-MX" dirty="0"/>
              <a:t>Título Sexto, Información Clasificada. Del Artículo 102 al Artículo 122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Lineamientos Generales para la Clasificación y Desclasificación de la Información, así como para la Elaboración de Versiones Públicas.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2"/>
          </p:nvPr>
        </p:nvSpPr>
        <p:spPr>
          <a:xfrm>
            <a:off x="1297872" y="310183"/>
            <a:ext cx="2400300" cy="523200"/>
          </a:xfrm>
        </p:spPr>
        <p:txBody>
          <a:bodyPr/>
          <a:lstStyle/>
          <a:p>
            <a:r>
              <a:rPr lang="es-MX" dirty="0" smtClean="0"/>
              <a:t>Nacional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3"/>
          </p:nvPr>
        </p:nvSpPr>
        <p:spPr>
          <a:xfrm>
            <a:off x="4576064" y="1002718"/>
            <a:ext cx="3938016" cy="315365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Constitución Política del Estado Libre y Soberano de Morelos.</a:t>
            </a:r>
          </a:p>
          <a:p>
            <a:pPr marL="0" indent="0" algn="just"/>
            <a:r>
              <a:rPr lang="es-MX" dirty="0"/>
              <a:t>(Artículo 2, segundo párrafo, fracciones I y II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Ley de Transparencia y Acceso a la Información Pública del Estado de Morelos.</a:t>
            </a:r>
          </a:p>
          <a:p>
            <a:pPr marL="0" indent="0" algn="just"/>
            <a:r>
              <a:rPr lang="es-MX" dirty="0"/>
              <a:t>(Título Sexto, De la Información Clasificada. Del Artículo 76 al Artículo 94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Reglamento de la Ley de Transparencia y Acceso a la Información Pública del Estado de Morelos.</a:t>
            </a:r>
          </a:p>
          <a:p>
            <a:pPr marL="0" indent="0" algn="just"/>
            <a:r>
              <a:rPr lang="es-MX" dirty="0"/>
              <a:t>(Título Sexto, De la Información Clasificada. Del Artículo 64 al Artículo 105).</a:t>
            </a:r>
          </a:p>
          <a:p>
            <a:endParaRPr lang="es-MX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4"/>
          </p:nvPr>
        </p:nvSpPr>
        <p:spPr>
          <a:xfrm>
            <a:off x="5156971" y="317220"/>
            <a:ext cx="2400300" cy="523200"/>
          </a:xfrm>
        </p:spPr>
        <p:txBody>
          <a:bodyPr/>
          <a:lstStyle/>
          <a:p>
            <a:r>
              <a:rPr lang="es-MX" dirty="0" smtClean="0"/>
              <a:t>Local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573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203" y="502391"/>
            <a:ext cx="2812200" cy="734318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344" y="1133856"/>
            <a:ext cx="4352543" cy="3621024"/>
          </a:xfrm>
        </p:spPr>
        <p:txBody>
          <a:bodyPr/>
          <a:lstStyle/>
          <a:p>
            <a:r>
              <a:rPr lang="es-ES" dirty="0" smtClean="0"/>
              <a:t>	El </a:t>
            </a:r>
            <a:r>
              <a:rPr lang="es-ES" dirty="0"/>
              <a:t>derecho de acceso a la información </a:t>
            </a:r>
            <a:r>
              <a:rPr lang="es-ES" dirty="0" smtClean="0"/>
              <a:t>pública no </a:t>
            </a:r>
            <a:r>
              <a:rPr lang="es-ES" dirty="0"/>
              <a:t>es un derecho absoluto, está razonablemente limitado por excepciones legítimas, que no deberán ser ilimitadas, para que no se vulnere el principio de máxima publicidad.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Estas  </a:t>
            </a:r>
            <a:r>
              <a:rPr lang="es-ES" dirty="0"/>
              <a:t>limitaciones no deben ser autoritarias, sino que deben de cumplir con condiciones de carácter excepcional, deben de estar claramente establecidas en la ley, deben perseguir objetivos legítimos, y también deben cumplir con estándares de necesidad y proporcionalidad</a:t>
            </a:r>
            <a:endParaRPr lang="es-MX" dirty="0"/>
          </a:p>
        </p:txBody>
      </p:sp>
      <p:pic>
        <p:nvPicPr>
          <p:cNvPr id="5" name="Marcador de posición de imagen 6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r="23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67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3225" y="768096"/>
            <a:ext cx="3780900" cy="368807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Las limitaciones al derecho de acceso a la información deben perseguir fines legítimos, como la protección de derechos individuales o la seguridad nacional, deben de ser necesarias para satisfacer el interés público. Además deben reducirse al mínimo para asegurar que no queden a la voluntad de la administración y así no conferir un nivel excesivo de discrecionalidad.</a:t>
            </a:r>
          </a:p>
          <a:p>
            <a:pPr marL="0" indent="0">
              <a:buNone/>
            </a:pPr>
            <a:r>
              <a:rPr lang="es-MX" dirty="0"/>
              <a:t>Lo anterior es por que por regla general, </a:t>
            </a:r>
            <a:r>
              <a:rPr lang="es-MX" b="1" i="1" dirty="0"/>
              <a:t>la información que manejan, producen o se resguarda en los archivos institucionales de los sujetos obligados es pública.</a:t>
            </a:r>
          </a:p>
          <a:p>
            <a:endParaRPr lang="es-MX" dirty="0"/>
          </a:p>
          <a:p>
            <a:endParaRPr lang="es-MX" dirty="0"/>
          </a:p>
        </p:txBody>
      </p:sp>
      <p:graphicFrame>
        <p:nvGraphicFramePr>
          <p:cNvPr id="6" name="Marcador de conteni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4288240"/>
              </p:ext>
            </p:extLst>
          </p:nvPr>
        </p:nvGraphicFramePr>
        <p:xfrm>
          <a:off x="4788746" y="934719"/>
          <a:ext cx="3115733" cy="306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0868389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21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8"/>
          <p:cNvSpPr txBox="1">
            <a:spLocks noGrp="1"/>
          </p:cNvSpPr>
          <p:nvPr>
            <p:ph type="title"/>
          </p:nvPr>
        </p:nvSpPr>
        <p:spPr>
          <a:xfrm flipH="1">
            <a:off x="789425" y="2042975"/>
            <a:ext cx="31479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Momentos para clasificar información</a:t>
            </a:r>
            <a:endParaRPr sz="3200" dirty="0"/>
          </a:p>
        </p:txBody>
      </p:sp>
      <p:sp>
        <p:nvSpPr>
          <p:cNvPr id="585" name="Google Shape;585;p38"/>
          <p:cNvSpPr txBox="1">
            <a:spLocks noGrp="1"/>
          </p:cNvSpPr>
          <p:nvPr>
            <p:ph type="title" idx="2"/>
          </p:nvPr>
        </p:nvSpPr>
        <p:spPr>
          <a:xfrm flipH="1">
            <a:off x="941100" y="977050"/>
            <a:ext cx="9018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677" name="Google Shape;677;p38"/>
          <p:cNvGrpSpPr/>
          <p:nvPr/>
        </p:nvGrpSpPr>
        <p:grpSpPr>
          <a:xfrm>
            <a:off x="11498107" y="4489423"/>
            <a:ext cx="256698" cy="40908"/>
            <a:chOff x="5541022" y="1489184"/>
            <a:chExt cx="239078" cy="38100"/>
          </a:xfrm>
        </p:grpSpPr>
        <p:sp>
          <p:nvSpPr>
            <p:cNvPr id="678" name="Google Shape;678;p38"/>
            <p:cNvSpPr/>
            <p:nvPr/>
          </p:nvSpPr>
          <p:spPr>
            <a:xfrm>
              <a:off x="5541022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5640844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5742000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Picture 2" descr="Guía práctica para la Clasificación de la Información como Confiden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008"/>
          <a:stretch>
            <a:fillRect/>
          </a:stretch>
        </p:blipFill>
        <p:spPr bwMode="auto">
          <a:xfrm>
            <a:off x="4809744" y="1835891"/>
            <a:ext cx="3392424" cy="17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1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1" y="444725"/>
            <a:ext cx="7717500" cy="545400"/>
          </a:xfrm>
        </p:spPr>
        <p:txBody>
          <a:bodyPr/>
          <a:lstStyle/>
          <a:p>
            <a:r>
              <a:rPr lang="es-MX" sz="1800" dirty="0" smtClean="0"/>
              <a:t>Artículo 81 de la Ley de Transparencia y Acceso a la Información del Estado de Morelos.</a:t>
            </a:r>
            <a:endParaRPr lang="es-MX" sz="18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716534959"/>
              </p:ext>
            </p:extLst>
          </p:nvPr>
        </p:nvGraphicFramePr>
        <p:xfrm>
          <a:off x="1524000" y="1865376"/>
          <a:ext cx="6096000" cy="273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52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8"/>
          <p:cNvSpPr txBox="1">
            <a:spLocks noGrp="1"/>
          </p:cNvSpPr>
          <p:nvPr>
            <p:ph type="title"/>
          </p:nvPr>
        </p:nvSpPr>
        <p:spPr>
          <a:xfrm flipH="1">
            <a:off x="789425" y="2042975"/>
            <a:ext cx="31479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Información Clasificada como Confidencial</a:t>
            </a:r>
            <a:endParaRPr sz="3200" dirty="0"/>
          </a:p>
        </p:txBody>
      </p:sp>
      <p:sp>
        <p:nvSpPr>
          <p:cNvPr id="585" name="Google Shape;585;p38"/>
          <p:cNvSpPr txBox="1">
            <a:spLocks noGrp="1"/>
          </p:cNvSpPr>
          <p:nvPr>
            <p:ph type="title" idx="2"/>
          </p:nvPr>
        </p:nvSpPr>
        <p:spPr>
          <a:xfrm flipH="1">
            <a:off x="941100" y="977050"/>
            <a:ext cx="9018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677" name="Google Shape;677;p38"/>
          <p:cNvGrpSpPr/>
          <p:nvPr/>
        </p:nvGrpSpPr>
        <p:grpSpPr>
          <a:xfrm>
            <a:off x="11498107" y="4489423"/>
            <a:ext cx="256698" cy="40908"/>
            <a:chOff x="5541022" y="1489184"/>
            <a:chExt cx="239078" cy="38100"/>
          </a:xfrm>
        </p:grpSpPr>
        <p:sp>
          <p:nvSpPr>
            <p:cNvPr id="678" name="Google Shape;678;p38"/>
            <p:cNvSpPr/>
            <p:nvPr/>
          </p:nvSpPr>
          <p:spPr>
            <a:xfrm>
              <a:off x="5541022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5640844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5742000" y="14891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6101" y="23051"/>
                  </a:moveTo>
                  <a:cubicBezTo>
                    <a:pt x="46101" y="35814"/>
                    <a:pt x="35814" y="46101"/>
                    <a:pt x="23050" y="46101"/>
                  </a:cubicBezTo>
                  <a:cubicBezTo>
                    <a:pt x="10287" y="46101"/>
                    <a:pt x="0" y="35814"/>
                    <a:pt x="0" y="23051"/>
                  </a:cubicBezTo>
                  <a:cubicBezTo>
                    <a:pt x="0" y="10287"/>
                    <a:pt x="10287" y="0"/>
                    <a:pt x="23050" y="0"/>
                  </a:cubicBezTo>
                  <a:cubicBezTo>
                    <a:pt x="35814" y="0"/>
                    <a:pt x="46101" y="10287"/>
                    <a:pt x="46101" y="230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Picture 2" descr="Guía práctica para la Clasificación de la Información como Confiden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008"/>
          <a:stretch>
            <a:fillRect/>
          </a:stretch>
        </p:blipFill>
        <p:spPr bwMode="auto">
          <a:xfrm>
            <a:off x="4809744" y="1835891"/>
            <a:ext cx="3392424" cy="17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search and Academic Writing - Language Arts - 11th grade by Slidesgo">
  <a:themeElements>
    <a:clrScheme name="Simple Light">
      <a:dk1>
        <a:srgbClr val="443894"/>
      </a:dk1>
      <a:lt1>
        <a:srgbClr val="E9EAFF"/>
      </a:lt1>
      <a:dk2>
        <a:srgbClr val="FFFFFF"/>
      </a:dk2>
      <a:lt2>
        <a:srgbClr val="E1E1E9"/>
      </a:lt2>
      <a:accent1>
        <a:srgbClr val="EEBD69"/>
      </a:accent1>
      <a:accent2>
        <a:srgbClr val="D1D4F8"/>
      </a:accent2>
      <a:accent3>
        <a:srgbClr val="4B5ADD"/>
      </a:accent3>
      <a:accent4>
        <a:srgbClr val="9D46D1"/>
      </a:accent4>
      <a:accent5>
        <a:srgbClr val="6C27A8"/>
      </a:accent5>
      <a:accent6>
        <a:srgbClr val="211D3B"/>
      </a:accent6>
      <a:hlink>
        <a:srgbClr val="4A3F9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1650</Words>
  <Application>Microsoft Office PowerPoint</Application>
  <PresentationFormat>Presentación en pantalla (16:9)</PresentationFormat>
  <Paragraphs>133</Paragraphs>
  <Slides>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Montserrat SemiBold</vt:lpstr>
      <vt:lpstr>Calibri</vt:lpstr>
      <vt:lpstr>Montserrat</vt:lpstr>
      <vt:lpstr>Karla</vt:lpstr>
      <vt:lpstr>Arial</vt:lpstr>
      <vt:lpstr>Wingdings</vt:lpstr>
      <vt:lpstr>Chivo</vt:lpstr>
      <vt:lpstr>Research and Academic Writing - Language Arts - 11th grade by Slidesgo</vt:lpstr>
      <vt:lpstr>Limitaciones al derecho de acceso a la información</vt:lpstr>
      <vt:lpstr>Marco normativo</vt:lpstr>
      <vt:lpstr>Presentación de PowerPoint</vt:lpstr>
      <vt:lpstr>Introducción</vt:lpstr>
      <vt:lpstr>Presentación de PowerPoint</vt:lpstr>
      <vt:lpstr>Presentación de PowerPoint</vt:lpstr>
      <vt:lpstr>Momentos para clasificar información</vt:lpstr>
      <vt:lpstr>Artículo 81 de la Ley de Transparencia y Acceso a la Información del Estado de Morelos.</vt:lpstr>
      <vt:lpstr>Información Clasificada como Confidencial</vt:lpstr>
      <vt:lpstr>Artículo 87 de la Ley de Transparencia y Acceso a la Información Pública del Estado de Morelos</vt:lpstr>
      <vt:lpstr>Presentación de PowerPoint</vt:lpstr>
      <vt:lpstr>Prueba de interés público</vt:lpstr>
      <vt:lpstr>Información Clasificada como reservada</vt:lpstr>
      <vt:lpstr>Causales para considerar clasificación de información como reservada</vt:lpstr>
      <vt:lpstr>Artículo 86. No podrá invocarse el carácter de reservado cuando</vt:lpstr>
      <vt:lpstr>Prueba de daño</vt:lpstr>
      <vt:lpstr>Periodo de reserva Reglamento de la Ley de Transparencia y Acceso a la Información Pública del Estado de Morelos. </vt:lpstr>
      <vt:lpstr>Procedimiento para clasificar información</vt:lpstr>
      <vt:lpstr>Instancias que intervienen en el procedimiento de la clasificación de la información</vt:lpstr>
      <vt:lpstr>Procedimiento para la clasificación de información </vt:lpstr>
      <vt:lpstr>Elaboración de versiones públicas</vt:lpstr>
      <vt:lpstr>Presentación de PowerPoint</vt:lpstr>
      <vt:lpstr>Desclasificación de información</vt:lpstr>
      <vt:lpstr>Lineamientos Generales para la Clasificación y Desclasificación de la Información, así como para la Elaboración de Versiones Públicas </vt:lpstr>
      <vt:lpstr>III.      Exista resolución de una autoridad competente que determine que existe una causa de interés público que prevalece sobre la reserva de la información, o   IV.      El Comité de Transparencia considere pertinente la desclasificación, de conformidad con lo señalado en el presente Capítulo.</vt:lpstr>
      <vt:lpstr>Décimo sexto. La desclasificación puede llevarse a cabo por: </vt:lpstr>
      <vt:lpstr>Diferencias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Limitaciones al derecho de acceso a la información</dc:title>
  <dc:creator>Transparencia</dc:creator>
  <cp:lastModifiedBy>Transparencia</cp:lastModifiedBy>
  <cp:revision>15</cp:revision>
  <dcterms:modified xsi:type="dcterms:W3CDTF">2026-03-18T17:57:52Z</dcterms:modified>
</cp:coreProperties>
</file>